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Ref idx="minor">
          <a:srgbClr val="000000"/>
        </a:fontRef>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ヒラギノ角ゴ ProN W6"/>
          <a:ea typeface="ヒラギノ角ゴ ProN W6"/>
          <a:cs typeface="ヒラギノ角ゴ ProN W6"/>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95"/>
    <p:restoredTop sz="94664"/>
  </p:normalViewPr>
  <p:slideViewPr>
    <p:cSldViewPr snapToGrid="0">
      <p:cViewPr varScale="1">
        <p:scale>
          <a:sx n="97" d="100"/>
          <a:sy n="97" d="100"/>
        </p:scale>
        <p:origin x="528"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0" name="Shape 390"/>
          <p:cNvSpPr>
            <a:spLocks noGrp="1" noRot="1" noChangeAspect="1"/>
          </p:cNvSpPr>
          <p:nvPr>
            <p:ph type="sldImg"/>
          </p:nvPr>
        </p:nvSpPr>
        <p:spPr>
          <a:xfrm>
            <a:off x="1143000" y="685800"/>
            <a:ext cx="4572000" cy="3429000"/>
          </a:xfrm>
          <a:prstGeom prst="rect">
            <a:avLst/>
          </a:prstGeom>
        </p:spPr>
        <p:txBody>
          <a:bodyPr/>
          <a:lstStyle/>
          <a:p>
            <a:endParaRPr/>
          </a:p>
        </p:txBody>
      </p:sp>
      <p:sp>
        <p:nvSpPr>
          <p:cNvPr id="391" name="Shape 39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ヒラギノ角ゴ ProN W3"/>
      </a:defRPr>
    </a:lvl1pPr>
    <a:lvl2pPr indent="228600" defTabSz="457200" latinLnBrk="0">
      <a:lnSpc>
        <a:spcPct val="117999"/>
      </a:lnSpc>
      <a:defRPr sz="2200">
        <a:latin typeface="+mn-lt"/>
        <a:ea typeface="+mn-ea"/>
        <a:cs typeface="+mn-cs"/>
        <a:sym typeface="ヒラギノ角ゴ ProN W3"/>
      </a:defRPr>
    </a:lvl2pPr>
    <a:lvl3pPr indent="457200" defTabSz="457200" latinLnBrk="0">
      <a:lnSpc>
        <a:spcPct val="117999"/>
      </a:lnSpc>
      <a:defRPr sz="2200">
        <a:latin typeface="+mn-lt"/>
        <a:ea typeface="+mn-ea"/>
        <a:cs typeface="+mn-cs"/>
        <a:sym typeface="ヒラギノ角ゴ ProN W3"/>
      </a:defRPr>
    </a:lvl3pPr>
    <a:lvl4pPr indent="685800" defTabSz="457200" latinLnBrk="0">
      <a:lnSpc>
        <a:spcPct val="117999"/>
      </a:lnSpc>
      <a:defRPr sz="2200">
        <a:latin typeface="+mn-lt"/>
        <a:ea typeface="+mn-ea"/>
        <a:cs typeface="+mn-cs"/>
        <a:sym typeface="ヒラギノ角ゴ ProN W3"/>
      </a:defRPr>
    </a:lvl4pPr>
    <a:lvl5pPr indent="914400" defTabSz="457200" latinLnBrk="0">
      <a:lnSpc>
        <a:spcPct val="117999"/>
      </a:lnSpc>
      <a:defRPr sz="2200">
        <a:latin typeface="+mn-lt"/>
        <a:ea typeface="+mn-ea"/>
        <a:cs typeface="+mn-cs"/>
        <a:sym typeface="ヒラギノ角ゴ ProN W3"/>
      </a:defRPr>
    </a:lvl5pPr>
    <a:lvl6pPr indent="1143000" defTabSz="457200" latinLnBrk="0">
      <a:lnSpc>
        <a:spcPct val="117999"/>
      </a:lnSpc>
      <a:defRPr sz="2200">
        <a:latin typeface="+mn-lt"/>
        <a:ea typeface="+mn-ea"/>
        <a:cs typeface="+mn-cs"/>
        <a:sym typeface="ヒラギノ角ゴ ProN W3"/>
      </a:defRPr>
    </a:lvl6pPr>
    <a:lvl7pPr indent="1371600" defTabSz="457200" latinLnBrk="0">
      <a:lnSpc>
        <a:spcPct val="117999"/>
      </a:lnSpc>
      <a:defRPr sz="2200">
        <a:latin typeface="+mn-lt"/>
        <a:ea typeface="+mn-ea"/>
        <a:cs typeface="+mn-cs"/>
        <a:sym typeface="ヒラギノ角ゴ ProN W3"/>
      </a:defRPr>
    </a:lvl7pPr>
    <a:lvl8pPr indent="1600200" defTabSz="457200" latinLnBrk="0">
      <a:lnSpc>
        <a:spcPct val="117999"/>
      </a:lnSpc>
      <a:defRPr sz="2200">
        <a:latin typeface="+mn-lt"/>
        <a:ea typeface="+mn-ea"/>
        <a:cs typeface="+mn-cs"/>
        <a:sym typeface="ヒラギノ角ゴ ProN W3"/>
      </a:defRPr>
    </a:lvl8pPr>
    <a:lvl9pPr indent="1828800" defTabSz="457200" latinLnBrk="0">
      <a:lnSpc>
        <a:spcPct val="117999"/>
      </a:lnSpc>
      <a:defRPr sz="2200">
        <a:latin typeface="+mn-lt"/>
        <a:ea typeface="+mn-ea"/>
        <a:cs typeface="+mn-cs"/>
        <a:sym typeface="ヒラギノ角ゴ ProN W3"/>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p>
            <a:r>
              <a:t>https://leonfurze.com/2024/08/28/updating-the-ai-assessment-scale/?fbclid=IwZXh0bgNhZW0CMTEAAR37eIDsupw6xy8FAmYKuV7gEK0A_wrHyf2ijKXmFWFg_NHUL6SrXw8Js8Y_aem_OOmfoN4a_z6XWw-0FKtCeA.</a:t>
            </a:r>
          </a:p>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タイトル&amp;サブタイトル">
    <p:spTree>
      <p:nvGrpSpPr>
        <p:cNvPr id="1" name=""/>
        <p:cNvGrpSpPr/>
        <p:nvPr/>
      </p:nvGrpSpPr>
      <p:grpSpPr>
        <a:xfrm>
          <a:off x="0" y="0"/>
          <a:ext cx="0" cy="0"/>
          <a:chOff x="0" y="0"/>
          <a:chExt cx="0" cy="0"/>
        </a:xfrm>
      </p:grpSpPr>
      <p:sp>
        <p:nvSpPr>
          <p:cNvPr id="11" name="タイトルテキスト"/>
          <p:cNvSpPr txBox="1">
            <a:spLocks noGrp="1"/>
          </p:cNvSpPr>
          <p:nvPr>
            <p:ph type="title"/>
          </p:nvPr>
        </p:nvSpPr>
        <p:spPr>
          <a:xfrm>
            <a:off x="1270000" y="1638300"/>
            <a:ext cx="10464800" cy="3302000"/>
          </a:xfrm>
          <a:prstGeom prst="rect">
            <a:avLst/>
          </a:prstGeom>
        </p:spPr>
        <p:txBody>
          <a:bodyPr anchor="b"/>
          <a:lstStyle/>
          <a:p>
            <a:r>
              <a:t>タイトルテキスト</a:t>
            </a:r>
          </a:p>
        </p:txBody>
      </p:sp>
      <p:sp>
        <p:nvSpPr>
          <p:cNvPr id="12" name="本文レベル1…"/>
          <p:cNvSpPr txBox="1">
            <a:spLocks noGrp="1"/>
          </p:cNvSpPr>
          <p:nvPr>
            <p:ph type="body" sz="quarter" idx="1"/>
          </p:nvPr>
        </p:nvSpPr>
        <p:spPr>
          <a:xfrm>
            <a:off x="1270000" y="5041900"/>
            <a:ext cx="10464800" cy="1130300"/>
          </a:xfrm>
          <a:prstGeom prst="rect">
            <a:avLst/>
          </a:prstGeom>
        </p:spPr>
        <p:txBody>
          <a:bodyPr anchor="t"/>
          <a:lstStyle>
            <a:lvl1pPr marL="0" indent="0" algn="ctr">
              <a:buSzTx/>
              <a:buNone/>
              <a:defRPr sz="3700">
                <a:solidFill>
                  <a:srgbClr val="000000"/>
                </a:solidFill>
                <a:latin typeface="+mn-lt"/>
                <a:ea typeface="+mn-ea"/>
                <a:cs typeface="+mn-cs"/>
                <a:sym typeface="ヒラギノ角ゴ ProN W3"/>
              </a:defRPr>
            </a:lvl1pPr>
            <a:lvl2pPr marL="0" indent="0" algn="ctr">
              <a:buSzTx/>
              <a:buNone/>
              <a:defRPr sz="3700">
                <a:solidFill>
                  <a:srgbClr val="000000"/>
                </a:solidFill>
                <a:latin typeface="+mn-lt"/>
                <a:ea typeface="+mn-ea"/>
                <a:cs typeface="+mn-cs"/>
                <a:sym typeface="ヒラギノ角ゴ ProN W3"/>
              </a:defRPr>
            </a:lvl2pPr>
            <a:lvl3pPr marL="0" indent="0" algn="ctr">
              <a:buSzTx/>
              <a:buNone/>
              <a:defRPr sz="3700">
                <a:solidFill>
                  <a:srgbClr val="000000"/>
                </a:solidFill>
                <a:latin typeface="+mn-lt"/>
                <a:ea typeface="+mn-ea"/>
                <a:cs typeface="+mn-cs"/>
                <a:sym typeface="ヒラギノ角ゴ ProN W3"/>
              </a:defRPr>
            </a:lvl3pPr>
            <a:lvl4pPr marL="0" indent="0" algn="ctr">
              <a:buSzTx/>
              <a:buNone/>
              <a:defRPr sz="3700">
                <a:solidFill>
                  <a:srgbClr val="000000"/>
                </a:solidFill>
                <a:latin typeface="+mn-lt"/>
                <a:ea typeface="+mn-ea"/>
                <a:cs typeface="+mn-cs"/>
                <a:sym typeface="ヒラギノ角ゴ ProN W3"/>
              </a:defRPr>
            </a:lvl4pPr>
            <a:lvl5pPr marL="0" indent="0" algn="ctr">
              <a:buSzTx/>
              <a:buNone/>
              <a:defRPr sz="3700">
                <a:solidFill>
                  <a:srgbClr val="000000"/>
                </a:solidFill>
                <a:latin typeface="+mn-lt"/>
                <a:ea typeface="+mn-ea"/>
                <a:cs typeface="+mn-cs"/>
                <a:sym typeface="ヒラギノ角ゴ ProN W3"/>
              </a:defRPr>
            </a:lvl5pPr>
          </a:lstStyle>
          <a:p>
            <a:r>
              <a:t>本文レベル1</a:t>
            </a:r>
          </a:p>
          <a:p>
            <a:pPr lvl="1"/>
            <a:r>
              <a:t>本文レベル2</a:t>
            </a:r>
          </a:p>
          <a:p>
            <a:pPr lvl="2"/>
            <a:r>
              <a:t>本文レベル3</a:t>
            </a:r>
          </a:p>
          <a:p>
            <a:pPr lvl="3"/>
            <a:r>
              <a:t>本文レベル4</a:t>
            </a:r>
          </a:p>
          <a:p>
            <a:pPr lvl="4"/>
            <a:r>
              <a:t>本文レベル5</a:t>
            </a:r>
          </a:p>
        </p:txBody>
      </p:sp>
      <p:sp>
        <p:nvSpPr>
          <p:cNvPr id="13" name="スライド番号"/>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画像（横長）">
    <p:spTree>
      <p:nvGrpSpPr>
        <p:cNvPr id="1" name=""/>
        <p:cNvGrpSpPr/>
        <p:nvPr/>
      </p:nvGrpSpPr>
      <p:grpSpPr>
        <a:xfrm>
          <a:off x="0" y="0"/>
          <a:ext cx="0" cy="0"/>
          <a:chOff x="0" y="0"/>
          <a:chExt cx="0" cy="0"/>
        </a:xfrm>
      </p:grpSpPr>
      <p:sp>
        <p:nvSpPr>
          <p:cNvPr id="20" name="画像"/>
          <p:cNvSpPr>
            <a:spLocks noGrp="1"/>
          </p:cNvSpPr>
          <p:nvPr>
            <p:ph type="pic" idx="21"/>
          </p:nvPr>
        </p:nvSpPr>
        <p:spPr>
          <a:xfrm>
            <a:off x="1622088" y="289099"/>
            <a:ext cx="9753603" cy="6505789"/>
          </a:xfrm>
          <a:prstGeom prst="rect">
            <a:avLst/>
          </a:prstGeom>
        </p:spPr>
        <p:txBody>
          <a:bodyPr lIns="91439" tIns="45719" rIns="91439" bIns="45719" anchor="t">
            <a:noAutofit/>
          </a:bodyPr>
          <a:lstStyle/>
          <a:p>
            <a:endParaRPr/>
          </a:p>
        </p:txBody>
      </p:sp>
      <p:sp>
        <p:nvSpPr>
          <p:cNvPr id="21" name="タイトルテキスト"/>
          <p:cNvSpPr txBox="1">
            <a:spLocks noGrp="1"/>
          </p:cNvSpPr>
          <p:nvPr>
            <p:ph type="title"/>
          </p:nvPr>
        </p:nvSpPr>
        <p:spPr>
          <a:xfrm>
            <a:off x="1270000" y="6718300"/>
            <a:ext cx="10464800" cy="1422400"/>
          </a:xfrm>
          <a:prstGeom prst="rect">
            <a:avLst/>
          </a:prstGeom>
        </p:spPr>
        <p:txBody>
          <a:bodyPr anchor="b"/>
          <a:lstStyle/>
          <a:p>
            <a:r>
              <a:t>タイトルテキスト</a:t>
            </a:r>
          </a:p>
        </p:txBody>
      </p:sp>
      <p:sp>
        <p:nvSpPr>
          <p:cNvPr id="22" name="本文レベル1…"/>
          <p:cNvSpPr txBox="1">
            <a:spLocks noGrp="1"/>
          </p:cNvSpPr>
          <p:nvPr>
            <p:ph type="body" sz="quarter" idx="1"/>
          </p:nvPr>
        </p:nvSpPr>
        <p:spPr>
          <a:xfrm>
            <a:off x="1270000" y="8153400"/>
            <a:ext cx="10464800" cy="1130300"/>
          </a:xfrm>
          <a:prstGeom prst="rect">
            <a:avLst/>
          </a:prstGeom>
        </p:spPr>
        <p:txBody>
          <a:bodyPr anchor="t"/>
          <a:lstStyle>
            <a:lvl1pPr marL="0" indent="0" algn="ctr">
              <a:buSzTx/>
              <a:buNone/>
              <a:defRPr sz="3700">
                <a:solidFill>
                  <a:srgbClr val="000000"/>
                </a:solidFill>
                <a:latin typeface="+mn-lt"/>
                <a:ea typeface="+mn-ea"/>
                <a:cs typeface="+mn-cs"/>
                <a:sym typeface="ヒラギノ角ゴ ProN W3"/>
              </a:defRPr>
            </a:lvl1pPr>
            <a:lvl2pPr marL="0" indent="0" algn="ctr">
              <a:buSzTx/>
              <a:buNone/>
              <a:defRPr sz="3700">
                <a:solidFill>
                  <a:srgbClr val="000000"/>
                </a:solidFill>
                <a:latin typeface="+mn-lt"/>
                <a:ea typeface="+mn-ea"/>
                <a:cs typeface="+mn-cs"/>
                <a:sym typeface="ヒラギノ角ゴ ProN W3"/>
              </a:defRPr>
            </a:lvl2pPr>
            <a:lvl3pPr marL="0" indent="0" algn="ctr">
              <a:buSzTx/>
              <a:buNone/>
              <a:defRPr sz="3700">
                <a:solidFill>
                  <a:srgbClr val="000000"/>
                </a:solidFill>
                <a:latin typeface="+mn-lt"/>
                <a:ea typeface="+mn-ea"/>
                <a:cs typeface="+mn-cs"/>
                <a:sym typeface="ヒラギノ角ゴ ProN W3"/>
              </a:defRPr>
            </a:lvl3pPr>
            <a:lvl4pPr marL="0" indent="0" algn="ctr">
              <a:buSzTx/>
              <a:buNone/>
              <a:defRPr sz="3700">
                <a:solidFill>
                  <a:srgbClr val="000000"/>
                </a:solidFill>
                <a:latin typeface="+mn-lt"/>
                <a:ea typeface="+mn-ea"/>
                <a:cs typeface="+mn-cs"/>
                <a:sym typeface="ヒラギノ角ゴ ProN W3"/>
              </a:defRPr>
            </a:lvl4pPr>
            <a:lvl5pPr marL="0" indent="0" algn="ctr">
              <a:buSzTx/>
              <a:buNone/>
              <a:defRPr sz="3700">
                <a:solidFill>
                  <a:srgbClr val="000000"/>
                </a:solidFill>
                <a:latin typeface="+mn-lt"/>
                <a:ea typeface="+mn-ea"/>
                <a:cs typeface="+mn-cs"/>
                <a:sym typeface="ヒラギノ角ゴ ProN W3"/>
              </a:defRPr>
            </a:lvl5pPr>
          </a:lstStyle>
          <a:p>
            <a:r>
              <a:t>本文レベル1</a:t>
            </a:r>
          </a:p>
          <a:p>
            <a:pPr lvl="1"/>
            <a:r>
              <a:t>本文レベル2</a:t>
            </a:r>
          </a:p>
          <a:p>
            <a:pPr lvl="2"/>
            <a:r>
              <a:t>本文レベル3</a:t>
            </a:r>
          </a:p>
          <a:p>
            <a:pPr lvl="3"/>
            <a:r>
              <a:t>本文レベル4</a:t>
            </a:r>
          </a:p>
          <a:p>
            <a:pPr lvl="4"/>
            <a:r>
              <a:t>本文レベル5</a:t>
            </a:r>
          </a:p>
        </p:txBody>
      </p:sp>
      <p:sp>
        <p:nvSpPr>
          <p:cNvPr id="23"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タイトル（中央）">
    <p:spTree>
      <p:nvGrpSpPr>
        <p:cNvPr id="1" name=""/>
        <p:cNvGrpSpPr/>
        <p:nvPr/>
      </p:nvGrpSpPr>
      <p:grpSpPr>
        <a:xfrm>
          <a:off x="0" y="0"/>
          <a:ext cx="0" cy="0"/>
          <a:chOff x="0" y="0"/>
          <a:chExt cx="0" cy="0"/>
        </a:xfrm>
      </p:grpSpPr>
      <p:sp>
        <p:nvSpPr>
          <p:cNvPr id="30" name="タイトルテキスト"/>
          <p:cNvSpPr txBox="1">
            <a:spLocks noGrp="1"/>
          </p:cNvSpPr>
          <p:nvPr>
            <p:ph type="title"/>
          </p:nvPr>
        </p:nvSpPr>
        <p:spPr>
          <a:xfrm>
            <a:off x="1270000" y="3225800"/>
            <a:ext cx="10464800" cy="3302000"/>
          </a:xfrm>
          <a:prstGeom prst="rect">
            <a:avLst/>
          </a:prstGeom>
        </p:spPr>
        <p:txBody>
          <a:bodyPr/>
          <a:lstStyle/>
          <a:p>
            <a:r>
              <a:t>タイトルテキスト</a:t>
            </a:r>
          </a:p>
        </p:txBody>
      </p:sp>
      <p:sp>
        <p:nvSpPr>
          <p:cNvPr id="31"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画像（縦長）">
    <p:spTree>
      <p:nvGrpSpPr>
        <p:cNvPr id="1" name=""/>
        <p:cNvGrpSpPr/>
        <p:nvPr/>
      </p:nvGrpSpPr>
      <p:grpSpPr>
        <a:xfrm>
          <a:off x="0" y="0"/>
          <a:ext cx="0" cy="0"/>
          <a:chOff x="0" y="0"/>
          <a:chExt cx="0" cy="0"/>
        </a:xfrm>
      </p:grpSpPr>
      <p:sp>
        <p:nvSpPr>
          <p:cNvPr id="38" name="画像"/>
          <p:cNvSpPr>
            <a:spLocks noGrp="1"/>
          </p:cNvSpPr>
          <p:nvPr>
            <p:ph type="pic" idx="21"/>
          </p:nvPr>
        </p:nvSpPr>
        <p:spPr>
          <a:xfrm>
            <a:off x="2263775" y="613833"/>
            <a:ext cx="12401550" cy="8267701"/>
          </a:xfrm>
          <a:prstGeom prst="rect">
            <a:avLst/>
          </a:prstGeom>
        </p:spPr>
        <p:txBody>
          <a:bodyPr lIns="91439" tIns="45719" rIns="91439" bIns="45719" anchor="t">
            <a:noAutofit/>
          </a:bodyPr>
          <a:lstStyle/>
          <a:p>
            <a:endParaRPr/>
          </a:p>
        </p:txBody>
      </p:sp>
      <p:sp>
        <p:nvSpPr>
          <p:cNvPr id="39" name="タイトルテキスト"/>
          <p:cNvSpPr txBox="1">
            <a:spLocks noGrp="1"/>
          </p:cNvSpPr>
          <p:nvPr>
            <p:ph type="title"/>
          </p:nvPr>
        </p:nvSpPr>
        <p:spPr>
          <a:xfrm>
            <a:off x="952500" y="635000"/>
            <a:ext cx="5334000" cy="3987800"/>
          </a:xfrm>
          <a:prstGeom prst="rect">
            <a:avLst/>
          </a:prstGeom>
        </p:spPr>
        <p:txBody>
          <a:bodyPr anchor="b"/>
          <a:lstStyle>
            <a:lvl1pPr>
              <a:defRPr sz="6000"/>
            </a:lvl1pPr>
          </a:lstStyle>
          <a:p>
            <a:r>
              <a:t>タイトルテキスト</a:t>
            </a:r>
          </a:p>
        </p:txBody>
      </p:sp>
      <p:sp>
        <p:nvSpPr>
          <p:cNvPr id="40" name="本文レベル1…"/>
          <p:cNvSpPr txBox="1">
            <a:spLocks noGrp="1"/>
          </p:cNvSpPr>
          <p:nvPr>
            <p:ph type="body" sz="quarter" idx="1"/>
          </p:nvPr>
        </p:nvSpPr>
        <p:spPr>
          <a:xfrm>
            <a:off x="952500" y="4724400"/>
            <a:ext cx="5334000" cy="4114800"/>
          </a:xfrm>
          <a:prstGeom prst="rect">
            <a:avLst/>
          </a:prstGeom>
        </p:spPr>
        <p:txBody>
          <a:bodyPr anchor="t"/>
          <a:lstStyle>
            <a:lvl1pPr marL="0" indent="0" algn="ctr">
              <a:buSzTx/>
              <a:buNone/>
              <a:defRPr sz="3700">
                <a:solidFill>
                  <a:srgbClr val="000000"/>
                </a:solidFill>
                <a:latin typeface="+mn-lt"/>
                <a:ea typeface="+mn-ea"/>
                <a:cs typeface="+mn-cs"/>
                <a:sym typeface="ヒラギノ角ゴ ProN W3"/>
              </a:defRPr>
            </a:lvl1pPr>
            <a:lvl2pPr marL="0" indent="0" algn="ctr">
              <a:buSzTx/>
              <a:buNone/>
              <a:defRPr sz="3700">
                <a:solidFill>
                  <a:srgbClr val="000000"/>
                </a:solidFill>
                <a:latin typeface="+mn-lt"/>
                <a:ea typeface="+mn-ea"/>
                <a:cs typeface="+mn-cs"/>
                <a:sym typeface="ヒラギノ角ゴ ProN W3"/>
              </a:defRPr>
            </a:lvl2pPr>
            <a:lvl3pPr marL="0" indent="0" algn="ctr">
              <a:buSzTx/>
              <a:buNone/>
              <a:defRPr sz="3700">
                <a:solidFill>
                  <a:srgbClr val="000000"/>
                </a:solidFill>
                <a:latin typeface="+mn-lt"/>
                <a:ea typeface="+mn-ea"/>
                <a:cs typeface="+mn-cs"/>
                <a:sym typeface="ヒラギノ角ゴ ProN W3"/>
              </a:defRPr>
            </a:lvl3pPr>
            <a:lvl4pPr marL="0" indent="0" algn="ctr">
              <a:buSzTx/>
              <a:buNone/>
              <a:defRPr sz="3700">
                <a:solidFill>
                  <a:srgbClr val="000000"/>
                </a:solidFill>
                <a:latin typeface="+mn-lt"/>
                <a:ea typeface="+mn-ea"/>
                <a:cs typeface="+mn-cs"/>
                <a:sym typeface="ヒラギノ角ゴ ProN W3"/>
              </a:defRPr>
            </a:lvl4pPr>
            <a:lvl5pPr marL="0" indent="0" algn="ctr">
              <a:buSzTx/>
              <a:buNone/>
              <a:defRPr sz="3700">
                <a:solidFill>
                  <a:srgbClr val="000000"/>
                </a:solidFill>
                <a:latin typeface="+mn-lt"/>
                <a:ea typeface="+mn-ea"/>
                <a:cs typeface="+mn-cs"/>
                <a:sym typeface="ヒラギノ角ゴ ProN W3"/>
              </a:defRPr>
            </a:lvl5pPr>
          </a:lstStyle>
          <a:p>
            <a:r>
              <a:t>本文レベル1</a:t>
            </a:r>
          </a:p>
          <a:p>
            <a:pPr lvl="1"/>
            <a:r>
              <a:t>本文レベル2</a:t>
            </a:r>
          </a:p>
          <a:p>
            <a:pPr lvl="2"/>
            <a:r>
              <a:t>本文レベル3</a:t>
            </a:r>
          </a:p>
          <a:p>
            <a:pPr lvl="3"/>
            <a:r>
              <a:t>本文レベル4</a:t>
            </a:r>
          </a:p>
          <a:p>
            <a:pPr lvl="4"/>
            <a:r>
              <a:t>本文レベル5</a:t>
            </a:r>
          </a:p>
        </p:txBody>
      </p:sp>
      <p:sp>
        <p:nvSpPr>
          <p:cNvPr id="41"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タイトル（上）">
    <p:spTree>
      <p:nvGrpSpPr>
        <p:cNvPr id="1" name=""/>
        <p:cNvGrpSpPr/>
        <p:nvPr/>
      </p:nvGrpSpPr>
      <p:grpSpPr>
        <a:xfrm>
          <a:off x="0" y="0"/>
          <a:ext cx="0" cy="0"/>
          <a:chOff x="0" y="0"/>
          <a:chExt cx="0" cy="0"/>
        </a:xfrm>
      </p:grpSpPr>
      <p:sp>
        <p:nvSpPr>
          <p:cNvPr id="48" name="タイトルテキスト"/>
          <p:cNvSpPr txBox="1">
            <a:spLocks noGrp="1"/>
          </p:cNvSpPr>
          <p:nvPr>
            <p:ph type="title"/>
          </p:nvPr>
        </p:nvSpPr>
        <p:spPr>
          <a:prstGeom prst="rect">
            <a:avLst/>
          </a:prstGeom>
        </p:spPr>
        <p:txBody>
          <a:bodyPr/>
          <a:lstStyle/>
          <a:p>
            <a:r>
              <a:t>タイトルテキスト</a:t>
            </a:r>
          </a:p>
        </p:txBody>
      </p:sp>
      <p:sp>
        <p:nvSpPr>
          <p:cNvPr id="49"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タイトル&amp;箇条書き">
    <p:spTree>
      <p:nvGrpSpPr>
        <p:cNvPr id="1" name=""/>
        <p:cNvGrpSpPr/>
        <p:nvPr/>
      </p:nvGrpSpPr>
      <p:grpSpPr>
        <a:xfrm>
          <a:off x="0" y="0"/>
          <a:ext cx="0" cy="0"/>
          <a:chOff x="0" y="0"/>
          <a:chExt cx="0" cy="0"/>
        </a:xfrm>
      </p:grpSpPr>
      <p:sp>
        <p:nvSpPr>
          <p:cNvPr id="56" name="タイトルテキスト"/>
          <p:cNvSpPr txBox="1">
            <a:spLocks noGrp="1"/>
          </p:cNvSpPr>
          <p:nvPr>
            <p:ph type="title"/>
          </p:nvPr>
        </p:nvSpPr>
        <p:spPr>
          <a:prstGeom prst="rect">
            <a:avLst/>
          </a:prstGeom>
        </p:spPr>
        <p:txBody>
          <a:bodyPr/>
          <a:lstStyle/>
          <a:p>
            <a:r>
              <a:t>タイトルテキスト</a:t>
            </a:r>
          </a:p>
        </p:txBody>
      </p:sp>
      <p:sp>
        <p:nvSpPr>
          <p:cNvPr id="57" name="本文レベル1…"/>
          <p:cNvSpPr txBox="1">
            <a:spLocks noGrp="1"/>
          </p:cNvSpPr>
          <p:nvPr>
            <p:ph type="body" idx="1"/>
          </p:nvPr>
        </p:nvSpPr>
        <p:spPr>
          <a:prstGeom prst="rect">
            <a:avLst/>
          </a:prstGeom>
        </p:spPr>
        <p:txBody>
          <a:bodyPr/>
          <a:lstStyle/>
          <a:p>
            <a:r>
              <a:t>本文レベル1</a:t>
            </a:r>
          </a:p>
          <a:p>
            <a:pPr lvl="1"/>
            <a:r>
              <a:t>本文レベル2</a:t>
            </a:r>
          </a:p>
          <a:p>
            <a:pPr lvl="2"/>
            <a:r>
              <a:t>本文レベル3</a:t>
            </a:r>
          </a:p>
          <a:p>
            <a:pPr lvl="3"/>
            <a:r>
              <a:t>本文レベル4</a:t>
            </a:r>
          </a:p>
          <a:p>
            <a:pPr lvl="4"/>
            <a:r>
              <a:t>本文レベル5</a:t>
            </a:r>
          </a:p>
        </p:txBody>
      </p:sp>
      <p:sp>
        <p:nvSpPr>
          <p:cNvPr id="58"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タイトル、箇条書き、画像">
    <p:spTree>
      <p:nvGrpSpPr>
        <p:cNvPr id="1" name=""/>
        <p:cNvGrpSpPr/>
        <p:nvPr/>
      </p:nvGrpSpPr>
      <p:grpSpPr>
        <a:xfrm>
          <a:off x="0" y="0"/>
          <a:ext cx="0" cy="0"/>
          <a:chOff x="0" y="0"/>
          <a:chExt cx="0" cy="0"/>
        </a:xfrm>
      </p:grpSpPr>
      <p:sp>
        <p:nvSpPr>
          <p:cNvPr id="65" name="画像"/>
          <p:cNvSpPr>
            <a:spLocks noGrp="1"/>
          </p:cNvSpPr>
          <p:nvPr>
            <p:ph type="pic" idx="21"/>
          </p:nvPr>
        </p:nvSpPr>
        <p:spPr>
          <a:xfrm>
            <a:off x="4086225" y="2586566"/>
            <a:ext cx="9429750" cy="6286501"/>
          </a:xfrm>
          <a:prstGeom prst="rect">
            <a:avLst/>
          </a:prstGeom>
        </p:spPr>
        <p:txBody>
          <a:bodyPr lIns="91439" tIns="45719" rIns="91439" bIns="45719" anchor="t">
            <a:noAutofit/>
          </a:bodyPr>
          <a:lstStyle/>
          <a:p>
            <a:endParaRPr/>
          </a:p>
        </p:txBody>
      </p:sp>
      <p:sp>
        <p:nvSpPr>
          <p:cNvPr id="66" name="タイトルテキスト"/>
          <p:cNvSpPr txBox="1">
            <a:spLocks noGrp="1"/>
          </p:cNvSpPr>
          <p:nvPr>
            <p:ph type="title"/>
          </p:nvPr>
        </p:nvSpPr>
        <p:spPr>
          <a:prstGeom prst="rect">
            <a:avLst/>
          </a:prstGeom>
        </p:spPr>
        <p:txBody>
          <a:bodyPr/>
          <a:lstStyle/>
          <a:p>
            <a:r>
              <a:t>タイトルテキスト</a:t>
            </a:r>
          </a:p>
        </p:txBody>
      </p:sp>
      <p:sp>
        <p:nvSpPr>
          <p:cNvPr id="67" name="本文レベル1…"/>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solidFill>
                  <a:srgbClr val="000000"/>
                </a:solidFill>
                <a:latin typeface="+mn-lt"/>
                <a:ea typeface="+mn-ea"/>
                <a:cs typeface="+mn-cs"/>
                <a:sym typeface="ヒラギノ角ゴ ProN W3"/>
              </a:defRPr>
            </a:lvl1pPr>
            <a:lvl2pPr marL="685800" indent="-342900">
              <a:spcBef>
                <a:spcPts val="3200"/>
              </a:spcBef>
              <a:defRPr sz="2800">
                <a:solidFill>
                  <a:srgbClr val="000000"/>
                </a:solidFill>
                <a:latin typeface="+mn-lt"/>
                <a:ea typeface="+mn-ea"/>
                <a:cs typeface="+mn-cs"/>
                <a:sym typeface="ヒラギノ角ゴ ProN W3"/>
              </a:defRPr>
            </a:lvl2pPr>
            <a:lvl3pPr marL="1028700" indent="-342900">
              <a:spcBef>
                <a:spcPts val="3200"/>
              </a:spcBef>
              <a:defRPr sz="2800">
                <a:solidFill>
                  <a:srgbClr val="000000"/>
                </a:solidFill>
                <a:latin typeface="+mn-lt"/>
                <a:ea typeface="+mn-ea"/>
                <a:cs typeface="+mn-cs"/>
                <a:sym typeface="ヒラギノ角ゴ ProN W3"/>
              </a:defRPr>
            </a:lvl3pPr>
            <a:lvl4pPr marL="1371600" indent="-342900">
              <a:spcBef>
                <a:spcPts val="3200"/>
              </a:spcBef>
              <a:defRPr sz="2800">
                <a:solidFill>
                  <a:srgbClr val="000000"/>
                </a:solidFill>
                <a:latin typeface="+mn-lt"/>
                <a:ea typeface="+mn-ea"/>
                <a:cs typeface="+mn-cs"/>
                <a:sym typeface="ヒラギノ角ゴ ProN W3"/>
              </a:defRPr>
            </a:lvl4pPr>
            <a:lvl5pPr marL="1714500" indent="-342900">
              <a:spcBef>
                <a:spcPts val="3200"/>
              </a:spcBef>
              <a:defRPr sz="2800">
                <a:solidFill>
                  <a:srgbClr val="000000"/>
                </a:solidFill>
                <a:latin typeface="+mn-lt"/>
                <a:ea typeface="+mn-ea"/>
                <a:cs typeface="+mn-cs"/>
                <a:sym typeface="ヒラギノ角ゴ ProN W3"/>
              </a:defRPr>
            </a:lvl5pPr>
          </a:lstStyle>
          <a:p>
            <a:r>
              <a:t>本文レベル1</a:t>
            </a:r>
          </a:p>
          <a:p>
            <a:pPr lvl="1"/>
            <a:r>
              <a:t>本文レベル2</a:t>
            </a:r>
          </a:p>
          <a:p>
            <a:pPr lvl="2"/>
            <a:r>
              <a:t>本文レベル3</a:t>
            </a:r>
          </a:p>
          <a:p>
            <a:pPr lvl="3"/>
            <a:r>
              <a:t>本文レベル4</a:t>
            </a:r>
          </a:p>
          <a:p>
            <a:pPr lvl="4"/>
            <a:r>
              <a:t>本文レベル5</a:t>
            </a:r>
          </a:p>
        </p:txBody>
      </p:sp>
      <p:sp>
        <p:nvSpPr>
          <p:cNvPr id="68" name="スライド番号"/>
          <p:cNvSpPr txBox="1">
            <a:spLocks noGrp="1"/>
          </p:cNvSpPr>
          <p:nvPr>
            <p:ph type="sldNum" sz="quarter" idx="2"/>
          </p:nvPr>
        </p:nvSpPr>
        <p:spPr>
          <a:xfrm>
            <a:off x="6308360" y="9296400"/>
            <a:ext cx="381306" cy="304800"/>
          </a:xfrm>
          <a:prstGeom prst="rect">
            <a:avLst/>
          </a:prstGeom>
        </p:spPr>
        <p:txBody>
          <a:bodyPr/>
          <a:lstStyle>
            <a:lvl1pPr>
              <a:defRPr>
                <a:latin typeface="+mn-lt"/>
                <a:ea typeface="+mn-ea"/>
                <a:cs typeface="+mn-cs"/>
                <a:sym typeface="ヒラギノ角ゴ ProN W3"/>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箇条書き">
    <p:spTree>
      <p:nvGrpSpPr>
        <p:cNvPr id="1" name=""/>
        <p:cNvGrpSpPr/>
        <p:nvPr/>
      </p:nvGrpSpPr>
      <p:grpSpPr>
        <a:xfrm>
          <a:off x="0" y="0"/>
          <a:ext cx="0" cy="0"/>
          <a:chOff x="0" y="0"/>
          <a:chExt cx="0" cy="0"/>
        </a:xfrm>
      </p:grpSpPr>
      <p:sp>
        <p:nvSpPr>
          <p:cNvPr id="75" name="本文レベル1…"/>
          <p:cNvSpPr txBox="1">
            <a:spLocks noGrp="1"/>
          </p:cNvSpPr>
          <p:nvPr>
            <p:ph type="body" idx="1"/>
          </p:nvPr>
        </p:nvSpPr>
        <p:spPr>
          <a:xfrm>
            <a:off x="952500" y="1270000"/>
            <a:ext cx="11099800" cy="7213600"/>
          </a:xfrm>
          <a:prstGeom prst="rect">
            <a:avLst/>
          </a:prstGeom>
        </p:spPr>
        <p:txBody>
          <a:bodyPr/>
          <a:lstStyle/>
          <a:p>
            <a:r>
              <a:t>本文レベル1</a:t>
            </a:r>
          </a:p>
          <a:p>
            <a:pPr lvl="1"/>
            <a:r>
              <a:t>本文レベル2</a:t>
            </a:r>
          </a:p>
          <a:p>
            <a:pPr lvl="2"/>
            <a:r>
              <a:t>本文レベル3</a:t>
            </a:r>
          </a:p>
          <a:p>
            <a:pPr lvl="3"/>
            <a:r>
              <a:t>本文レベル4</a:t>
            </a:r>
          </a:p>
          <a:p>
            <a:pPr lvl="4"/>
            <a:r>
              <a:t>本文レベル5</a:t>
            </a:r>
          </a:p>
        </p:txBody>
      </p:sp>
      <p:sp>
        <p:nvSpPr>
          <p:cNvPr id="76"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画像（3点）">
    <p:spTree>
      <p:nvGrpSpPr>
        <p:cNvPr id="1" name=""/>
        <p:cNvGrpSpPr/>
        <p:nvPr/>
      </p:nvGrpSpPr>
      <p:grpSpPr>
        <a:xfrm>
          <a:off x="0" y="0"/>
          <a:ext cx="0" cy="0"/>
          <a:chOff x="0" y="0"/>
          <a:chExt cx="0" cy="0"/>
        </a:xfrm>
      </p:grpSpPr>
      <p:sp>
        <p:nvSpPr>
          <p:cNvPr id="83" name="画像"/>
          <p:cNvSpPr>
            <a:spLocks noGrp="1"/>
          </p:cNvSpPr>
          <p:nvPr>
            <p:ph type="pic" sz="quarter" idx="21"/>
          </p:nvPr>
        </p:nvSpPr>
        <p:spPr>
          <a:xfrm>
            <a:off x="6680200" y="5029200"/>
            <a:ext cx="6054748" cy="4038600"/>
          </a:xfrm>
          <a:prstGeom prst="rect">
            <a:avLst/>
          </a:prstGeom>
        </p:spPr>
        <p:txBody>
          <a:bodyPr lIns="91439" tIns="45719" rIns="91439" bIns="45719" anchor="t">
            <a:noAutofit/>
          </a:bodyPr>
          <a:lstStyle/>
          <a:p>
            <a:endParaRPr/>
          </a:p>
        </p:txBody>
      </p:sp>
      <p:sp>
        <p:nvSpPr>
          <p:cNvPr id="84" name="画像"/>
          <p:cNvSpPr>
            <a:spLocks noGrp="1"/>
          </p:cNvSpPr>
          <p:nvPr>
            <p:ph type="pic" sz="quarter" idx="22"/>
          </p:nvPr>
        </p:nvSpPr>
        <p:spPr>
          <a:xfrm>
            <a:off x="6502400" y="889000"/>
            <a:ext cx="5867400" cy="3911601"/>
          </a:xfrm>
          <a:prstGeom prst="rect">
            <a:avLst/>
          </a:prstGeom>
        </p:spPr>
        <p:txBody>
          <a:bodyPr lIns="91439" tIns="45719" rIns="91439" bIns="45719" anchor="t">
            <a:noAutofit/>
          </a:bodyPr>
          <a:lstStyle/>
          <a:p>
            <a:endParaRPr/>
          </a:p>
        </p:txBody>
      </p:sp>
      <p:sp>
        <p:nvSpPr>
          <p:cNvPr id="85" name="画像"/>
          <p:cNvSpPr>
            <a:spLocks noGrp="1"/>
          </p:cNvSpPr>
          <p:nvPr>
            <p:ph type="pic" idx="23"/>
          </p:nvPr>
        </p:nvSpPr>
        <p:spPr>
          <a:xfrm>
            <a:off x="-2374900" y="889000"/>
            <a:ext cx="11982450" cy="7988300"/>
          </a:xfrm>
          <a:prstGeom prst="rect">
            <a:avLst/>
          </a:prstGeom>
        </p:spPr>
        <p:txBody>
          <a:bodyPr lIns="91439" tIns="45719" rIns="91439" bIns="45719" anchor="t">
            <a:noAutofit/>
          </a:bodyPr>
          <a:lstStyle/>
          <a:p>
            <a:endParaRPr/>
          </a:p>
        </p:txBody>
      </p:sp>
      <p:sp>
        <p:nvSpPr>
          <p:cNvPr id="86"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引用">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270000" y="6362700"/>
            <a:ext cx="10464800" cy="457200"/>
          </a:xfrm>
          <a:prstGeom prst="rect">
            <a:avLst/>
          </a:prstGeom>
        </p:spPr>
        <p:txBody>
          <a:bodyPr anchor="t">
            <a:spAutoFit/>
          </a:bodyPr>
          <a:lstStyle>
            <a:lvl1pPr marL="0" indent="0" algn="ctr">
              <a:buSzTx/>
              <a:buNone/>
              <a:defRPr sz="2400">
                <a:solidFill>
                  <a:srgbClr val="000000"/>
                </a:solidFill>
                <a:latin typeface="+mn-lt"/>
                <a:ea typeface="+mn-ea"/>
                <a:cs typeface="+mn-cs"/>
                <a:sym typeface="ヒラギノ角ゴ ProN W3"/>
              </a:defRPr>
            </a:lvl1pPr>
          </a:lstStyle>
          <a:p>
            <a:r>
              <a:t>–Johnny Appleseed</a:t>
            </a:r>
          </a:p>
        </p:txBody>
      </p:sp>
      <p:sp>
        <p:nvSpPr>
          <p:cNvPr id="94" name="“ここに引用を入力してください。”"/>
          <p:cNvSpPr txBox="1">
            <a:spLocks noGrp="1"/>
          </p:cNvSpPr>
          <p:nvPr>
            <p:ph type="body" sz="quarter" idx="22"/>
          </p:nvPr>
        </p:nvSpPr>
        <p:spPr>
          <a:xfrm>
            <a:off x="1270000" y="4267200"/>
            <a:ext cx="10464800" cy="609600"/>
          </a:xfrm>
          <a:prstGeom prst="rect">
            <a:avLst/>
          </a:prstGeom>
        </p:spPr>
        <p:txBody>
          <a:bodyPr>
            <a:spAutoFit/>
          </a:bodyPr>
          <a:lstStyle>
            <a:lvl1pPr marL="0" indent="0" algn="ctr">
              <a:buSzTx/>
              <a:buNone/>
              <a:defRPr sz="3400">
                <a:solidFill>
                  <a:srgbClr val="000000"/>
                </a:solidFill>
                <a:latin typeface="+mn-lt"/>
                <a:ea typeface="+mn-ea"/>
                <a:cs typeface="+mn-cs"/>
                <a:sym typeface="ヒラギノ角ゴ ProN W3"/>
              </a:defRPr>
            </a:lvl1pPr>
          </a:lstStyle>
          <a:p>
            <a:r>
              <a:t>“ここに引用を入力してください。”</a:t>
            </a:r>
          </a:p>
        </p:txBody>
      </p:sp>
      <p:sp>
        <p:nvSpPr>
          <p:cNvPr id="95"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写真">
    <p:spTree>
      <p:nvGrpSpPr>
        <p:cNvPr id="1" name=""/>
        <p:cNvGrpSpPr/>
        <p:nvPr/>
      </p:nvGrpSpPr>
      <p:grpSpPr>
        <a:xfrm>
          <a:off x="0" y="0"/>
          <a:ext cx="0" cy="0"/>
          <a:chOff x="0" y="0"/>
          <a:chExt cx="0" cy="0"/>
        </a:xfrm>
      </p:grpSpPr>
      <p:sp>
        <p:nvSpPr>
          <p:cNvPr id="102" name="画像"/>
          <p:cNvSpPr>
            <a:spLocks noGrp="1"/>
          </p:cNvSpPr>
          <p:nvPr>
            <p:ph type="pic" idx="21"/>
          </p:nvPr>
        </p:nvSpPr>
        <p:spPr>
          <a:xfrm>
            <a:off x="-949853" y="0"/>
            <a:ext cx="14904506" cy="9944100"/>
          </a:xfrm>
          <a:prstGeom prst="rect">
            <a:avLst/>
          </a:prstGeom>
        </p:spPr>
        <p:txBody>
          <a:bodyPr lIns="91439" tIns="45719" rIns="91439" bIns="45719" anchor="t">
            <a:noAutofit/>
          </a:bodyPr>
          <a:lstStyle/>
          <a:p>
            <a:endParaRPr/>
          </a:p>
        </p:txBody>
      </p:sp>
      <p:sp>
        <p:nvSpPr>
          <p:cNvPr id="103"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10" name="スライド番号"/>
          <p:cNvSpPr txBox="1">
            <a:spLocks noGrp="1"/>
          </p:cNvSpPr>
          <p:nvPr>
            <p:ph type="sldNum" sz="quarter" idx="2"/>
          </p:nvPr>
        </p:nvSpPr>
        <p:spPr>
          <a:xfrm>
            <a:off x="12510434" y="9296400"/>
            <a:ext cx="389335" cy="406400"/>
          </a:xfrm>
          <a:prstGeom prst="rect">
            <a:avLst/>
          </a:prstGeom>
        </p:spPr>
        <p:txBody>
          <a:bodyPr/>
          <a:lstStyle>
            <a:lvl1pPr>
              <a:defRPr b="1">
                <a:solidFill>
                  <a:srgbClr val="5E5E5E"/>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タイトル &amp; サブタイトル コピー">
    <p:spTree>
      <p:nvGrpSpPr>
        <p:cNvPr id="1" name=""/>
        <p:cNvGrpSpPr/>
        <p:nvPr/>
      </p:nvGrpSpPr>
      <p:grpSpPr>
        <a:xfrm>
          <a:off x="0" y="0"/>
          <a:ext cx="0" cy="0"/>
          <a:chOff x="0" y="0"/>
          <a:chExt cx="0" cy="0"/>
        </a:xfrm>
      </p:grpSpPr>
      <p:sp>
        <p:nvSpPr>
          <p:cNvPr id="117" name="四角形"/>
          <p:cNvSpPr/>
          <p:nvPr/>
        </p:nvSpPr>
        <p:spPr>
          <a:xfrm>
            <a:off x="-6006" y="-19734"/>
            <a:ext cx="13089034" cy="4800309"/>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118" name="タイトルテキスト"/>
          <p:cNvSpPr txBox="1">
            <a:spLocks noGrp="1"/>
          </p:cNvSpPr>
          <p:nvPr>
            <p:ph type="title"/>
          </p:nvPr>
        </p:nvSpPr>
        <p:spPr>
          <a:xfrm>
            <a:off x="643328" y="1776132"/>
            <a:ext cx="11718144" cy="2818861"/>
          </a:xfrm>
          <a:prstGeom prst="rect">
            <a:avLst/>
          </a:prstGeom>
        </p:spPr>
        <p:txBody>
          <a:bodyPr anchor="b"/>
          <a:lstStyle>
            <a:lvl1pPr algn="l">
              <a:lnSpc>
                <a:spcPct val="80000"/>
              </a:lnSpc>
              <a:spcBef>
                <a:spcPts val="1000"/>
              </a:spcBef>
              <a:defRPr sz="6700" b="1">
                <a:solidFill>
                  <a:srgbClr val="FFFFFF"/>
                </a:solidFill>
                <a:latin typeface="メイリオ"/>
                <a:ea typeface="メイリオ"/>
                <a:cs typeface="メイリオ"/>
                <a:sym typeface="メイリオ"/>
              </a:defRPr>
            </a:lvl1pPr>
          </a:lstStyle>
          <a:p>
            <a:r>
              <a:t>タイトルテキスト</a:t>
            </a:r>
          </a:p>
        </p:txBody>
      </p:sp>
      <p:sp>
        <p:nvSpPr>
          <p:cNvPr id="119" name="本文レベル1…"/>
          <p:cNvSpPr txBox="1">
            <a:spLocks noGrp="1"/>
          </p:cNvSpPr>
          <p:nvPr>
            <p:ph type="body" sz="half" idx="1"/>
          </p:nvPr>
        </p:nvSpPr>
        <p:spPr>
          <a:xfrm>
            <a:off x="643328" y="5151966"/>
            <a:ext cx="11718144" cy="3161837"/>
          </a:xfrm>
          <a:prstGeom prst="rect">
            <a:avLst/>
          </a:prstGeom>
        </p:spPr>
        <p:txBody>
          <a:bodyPr anchor="t"/>
          <a:lstStyle>
            <a:lvl1pPr marL="0" indent="0">
              <a:buSzTx/>
              <a:buNone/>
              <a:defRPr sz="5100" b="1" spc="255">
                <a:solidFill>
                  <a:srgbClr val="53585F"/>
                </a:solidFill>
                <a:latin typeface="メイリオ"/>
                <a:ea typeface="メイリオ"/>
                <a:cs typeface="メイリオ"/>
                <a:sym typeface="メイリオ"/>
              </a:defRPr>
            </a:lvl1pPr>
            <a:lvl2pPr marL="0" indent="0">
              <a:buSzTx/>
              <a:buNone/>
              <a:defRPr sz="4200" spc="210">
                <a:latin typeface="メイリオ"/>
                <a:ea typeface="メイリオ"/>
                <a:cs typeface="メイリオ"/>
                <a:sym typeface="メイリオ"/>
              </a:defRPr>
            </a:lvl2pPr>
            <a:lvl3pPr marL="0" indent="457200">
              <a:buSzTx/>
              <a:buNone/>
              <a:defRPr sz="4200" spc="210">
                <a:latin typeface="メイリオ"/>
                <a:ea typeface="メイリオ"/>
                <a:cs typeface="メイリオ"/>
                <a:sym typeface="メイリオ"/>
              </a:defRPr>
            </a:lvl3pPr>
            <a:lvl4pPr marL="0" indent="685800">
              <a:buSzTx/>
              <a:buNone/>
              <a:defRPr sz="4200" spc="210">
                <a:latin typeface="メイリオ"/>
                <a:ea typeface="メイリオ"/>
                <a:cs typeface="メイリオ"/>
                <a:sym typeface="メイリオ"/>
              </a:defRPr>
            </a:lvl4pPr>
            <a:lvl5pPr marL="0" indent="914400">
              <a:buSzTx/>
              <a:buNone/>
              <a:defRPr sz="4200" spc="210">
                <a:latin typeface="メイリオ"/>
                <a:ea typeface="メイリオ"/>
                <a:cs typeface="メイリオ"/>
                <a:sym typeface="メイリオ"/>
              </a:defRPr>
            </a:lvl5pPr>
          </a:lstStyle>
          <a:p>
            <a:r>
              <a:t>本文レベル1</a:t>
            </a:r>
          </a:p>
          <a:p>
            <a:pPr lvl="1"/>
            <a:r>
              <a:t>本文レベル2</a:t>
            </a:r>
          </a:p>
          <a:p>
            <a:pPr lvl="2"/>
            <a:r>
              <a:t>本文レベル3</a:t>
            </a:r>
          </a:p>
          <a:p>
            <a:pPr lvl="3"/>
            <a:r>
              <a:t>本文レベル4</a:t>
            </a:r>
          </a:p>
          <a:p>
            <a:pPr lvl="4"/>
            <a:r>
              <a:t>本文レベル5</a:t>
            </a:r>
          </a:p>
        </p:txBody>
      </p:sp>
      <p:sp>
        <p:nvSpPr>
          <p:cNvPr id="120" name="スライド番号"/>
          <p:cNvSpPr txBox="1">
            <a:spLocks noGrp="1"/>
          </p:cNvSpPr>
          <p:nvPr>
            <p:ph type="sldNum" sz="quarter" idx="2"/>
          </p:nvPr>
        </p:nvSpPr>
        <p:spPr>
          <a:xfrm>
            <a:off x="6288709" y="9251950"/>
            <a:ext cx="414682" cy="330200"/>
          </a:xfrm>
          <a:prstGeom prst="rect">
            <a:avLst/>
          </a:prstGeom>
        </p:spPr>
        <p:txBody>
          <a:bodyPr/>
          <a:lstStyle>
            <a:lvl1pPr>
              <a:defRPr sz="1800">
                <a:latin typeface="+mn-lt"/>
                <a:ea typeface="+mn-ea"/>
                <a:cs typeface="+mn-cs"/>
                <a:sym typeface="ヒラギノ角ゴ ProN W3"/>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タイトル &amp; サブタイトル コピー 2">
    <p:spTree>
      <p:nvGrpSpPr>
        <p:cNvPr id="1" name=""/>
        <p:cNvGrpSpPr/>
        <p:nvPr/>
      </p:nvGrpSpPr>
      <p:grpSpPr>
        <a:xfrm>
          <a:off x="0" y="0"/>
          <a:ext cx="0" cy="0"/>
          <a:chOff x="0" y="0"/>
          <a:chExt cx="0" cy="0"/>
        </a:xfrm>
      </p:grpSpPr>
      <p:sp>
        <p:nvSpPr>
          <p:cNvPr id="127" name="四角形"/>
          <p:cNvSpPr/>
          <p:nvPr/>
        </p:nvSpPr>
        <p:spPr>
          <a:xfrm>
            <a:off x="-6006" y="-19734"/>
            <a:ext cx="13089034" cy="4800309"/>
          </a:xfrm>
          <a:prstGeom prst="rect">
            <a:avLst/>
          </a:prstGeom>
          <a:solidFill>
            <a:srgbClr val="367DA3"/>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128" name="タイトルテキスト"/>
          <p:cNvSpPr txBox="1">
            <a:spLocks noGrp="1"/>
          </p:cNvSpPr>
          <p:nvPr>
            <p:ph type="title"/>
          </p:nvPr>
        </p:nvSpPr>
        <p:spPr>
          <a:xfrm>
            <a:off x="643328" y="1776132"/>
            <a:ext cx="11718144" cy="2818861"/>
          </a:xfrm>
          <a:prstGeom prst="rect">
            <a:avLst/>
          </a:prstGeom>
        </p:spPr>
        <p:txBody>
          <a:bodyPr anchor="b"/>
          <a:lstStyle>
            <a:lvl1pPr algn="l">
              <a:lnSpc>
                <a:spcPct val="80000"/>
              </a:lnSpc>
              <a:spcBef>
                <a:spcPts val="1000"/>
              </a:spcBef>
              <a:defRPr sz="6700">
                <a:solidFill>
                  <a:srgbClr val="FFFFFF"/>
                </a:solidFill>
                <a:latin typeface="Noto Sans JP Bold"/>
                <a:ea typeface="Noto Sans JP Bold"/>
                <a:cs typeface="Noto Sans JP Bold"/>
                <a:sym typeface="Noto Sans JP Bold"/>
              </a:defRPr>
            </a:lvl1pPr>
          </a:lstStyle>
          <a:p>
            <a:r>
              <a:t>タイトルテキスト</a:t>
            </a:r>
          </a:p>
        </p:txBody>
      </p:sp>
      <p:sp>
        <p:nvSpPr>
          <p:cNvPr id="129" name="本文レベル1…"/>
          <p:cNvSpPr txBox="1">
            <a:spLocks noGrp="1"/>
          </p:cNvSpPr>
          <p:nvPr>
            <p:ph type="body" sz="half" idx="1"/>
          </p:nvPr>
        </p:nvSpPr>
        <p:spPr>
          <a:xfrm>
            <a:off x="643328" y="4928844"/>
            <a:ext cx="11718144" cy="3161838"/>
          </a:xfrm>
          <a:prstGeom prst="rect">
            <a:avLst/>
          </a:prstGeom>
        </p:spPr>
        <p:txBody>
          <a:bodyPr anchor="t"/>
          <a:lstStyle>
            <a:lvl1pPr marL="0" indent="0">
              <a:buSzTx/>
              <a:buNone/>
              <a:defRPr sz="5100" spc="255">
                <a:solidFill>
                  <a:srgbClr val="53585F"/>
                </a:solidFill>
                <a:latin typeface="Noto Sans JP Bold"/>
                <a:ea typeface="Noto Sans JP Bold"/>
                <a:cs typeface="Noto Sans JP Bold"/>
                <a:sym typeface="Noto Sans JP Bold"/>
              </a:defRPr>
            </a:lvl1pPr>
            <a:lvl2pPr marL="0" indent="0">
              <a:buSzTx/>
              <a:buNone/>
              <a:defRPr sz="4200" spc="210">
                <a:latin typeface="Noto Sans JP Bold"/>
                <a:ea typeface="Noto Sans JP Bold"/>
                <a:cs typeface="Noto Sans JP Bold"/>
                <a:sym typeface="Noto Sans JP Bold"/>
              </a:defRPr>
            </a:lvl2pPr>
            <a:lvl3pPr marL="0" indent="457200">
              <a:buSzTx/>
              <a:buNone/>
              <a:defRPr sz="4200" spc="210">
                <a:latin typeface="Noto Sans JP Bold"/>
                <a:ea typeface="Noto Sans JP Bold"/>
                <a:cs typeface="Noto Sans JP Bold"/>
                <a:sym typeface="Noto Sans JP Bold"/>
              </a:defRPr>
            </a:lvl3pPr>
            <a:lvl4pPr marL="0" indent="685800">
              <a:buSzTx/>
              <a:buNone/>
              <a:defRPr sz="4200" spc="210">
                <a:latin typeface="Noto Sans JP Bold"/>
                <a:ea typeface="Noto Sans JP Bold"/>
                <a:cs typeface="Noto Sans JP Bold"/>
                <a:sym typeface="Noto Sans JP Bold"/>
              </a:defRPr>
            </a:lvl4pPr>
            <a:lvl5pPr marL="0" indent="914400">
              <a:buSzTx/>
              <a:buNone/>
              <a:defRPr sz="4200" spc="210">
                <a:latin typeface="Noto Sans JP Bold"/>
                <a:ea typeface="Noto Sans JP Bold"/>
                <a:cs typeface="Noto Sans JP Bold"/>
                <a:sym typeface="Noto Sans JP Bold"/>
              </a:defRPr>
            </a:lvl5pPr>
          </a:lstStyle>
          <a:p>
            <a:r>
              <a:t>本文レベル1</a:t>
            </a:r>
          </a:p>
          <a:p>
            <a:pPr lvl="1"/>
            <a:r>
              <a:t>本文レベル2</a:t>
            </a:r>
          </a:p>
          <a:p>
            <a:pPr lvl="2"/>
            <a:r>
              <a:t>本文レベル3</a:t>
            </a:r>
          </a:p>
          <a:p>
            <a:pPr lvl="3"/>
            <a:r>
              <a:t>本文レベル4</a:t>
            </a:r>
          </a:p>
          <a:p>
            <a:pPr lvl="4"/>
            <a:r>
              <a:t>本文レベル5</a:t>
            </a:r>
          </a:p>
        </p:txBody>
      </p:sp>
      <p:sp>
        <p:nvSpPr>
          <p:cNvPr id="130" name="スライド番号"/>
          <p:cNvSpPr txBox="1">
            <a:spLocks noGrp="1"/>
          </p:cNvSpPr>
          <p:nvPr>
            <p:ph type="sldNum" sz="quarter" idx="2"/>
          </p:nvPr>
        </p:nvSpPr>
        <p:spPr>
          <a:xfrm>
            <a:off x="6288709" y="9251950"/>
            <a:ext cx="414682" cy="330200"/>
          </a:xfrm>
          <a:prstGeom prst="rect">
            <a:avLst/>
          </a:prstGeom>
        </p:spPr>
        <p:txBody>
          <a:bodyPr/>
          <a:lstStyle>
            <a:lvl1pPr>
              <a:defRPr sz="1800">
                <a:latin typeface="+mn-lt"/>
                <a:ea typeface="+mn-ea"/>
                <a:cs typeface="+mn-cs"/>
                <a:sym typeface="ヒラギノ角ゴ ProN W3"/>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タイトルのみ・番号なし コピー">
    <p:spTree>
      <p:nvGrpSpPr>
        <p:cNvPr id="1" name=""/>
        <p:cNvGrpSpPr/>
        <p:nvPr/>
      </p:nvGrpSpPr>
      <p:grpSpPr>
        <a:xfrm>
          <a:off x="0" y="0"/>
          <a:ext cx="0" cy="0"/>
          <a:chOff x="0" y="0"/>
          <a:chExt cx="0" cy="0"/>
        </a:xfrm>
      </p:grpSpPr>
      <p:sp>
        <p:nvSpPr>
          <p:cNvPr id="137" name="四角形"/>
          <p:cNvSpPr/>
          <p:nvPr/>
        </p:nvSpPr>
        <p:spPr>
          <a:xfrm>
            <a:off x="-6006" y="-19734"/>
            <a:ext cx="13089034" cy="1169776"/>
          </a:xfrm>
          <a:prstGeom prst="rect">
            <a:avLst/>
          </a:prstGeom>
          <a:solidFill>
            <a:srgbClr val="367DA3"/>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138" name="タイトルテキスト"/>
          <p:cNvSpPr txBox="1">
            <a:spLocks noGrp="1"/>
          </p:cNvSpPr>
          <p:nvPr>
            <p:ph type="title"/>
          </p:nvPr>
        </p:nvSpPr>
        <p:spPr>
          <a:xfrm>
            <a:off x="642342" y="68682"/>
            <a:ext cx="11138973" cy="992944"/>
          </a:xfrm>
          <a:prstGeom prst="rect">
            <a:avLst/>
          </a:prstGeom>
        </p:spPr>
        <p:txBody>
          <a:bodyPr lIns="65023" tIns="65023" rIns="65023" bIns="65023"/>
          <a:lstStyle>
            <a:lvl1pPr algn="l" defTabSz="650240">
              <a:defRPr sz="5600" spc="224">
                <a:solidFill>
                  <a:srgbClr val="FFFFFF"/>
                </a:solidFill>
                <a:latin typeface="Noto Sans JP Bold"/>
                <a:ea typeface="Noto Sans JP Bold"/>
                <a:cs typeface="Noto Sans JP Bold"/>
                <a:sym typeface="Noto Sans JP Bold"/>
              </a:defRPr>
            </a:lvl1pPr>
          </a:lstStyle>
          <a:p>
            <a:r>
              <a:t>タイトルテキスト</a:t>
            </a:r>
          </a:p>
        </p:txBody>
      </p:sp>
      <p:sp>
        <p:nvSpPr>
          <p:cNvPr id="139" name="スライド番号"/>
          <p:cNvSpPr txBox="1">
            <a:spLocks noGrp="1"/>
          </p:cNvSpPr>
          <p:nvPr>
            <p:ph type="sldNum" sz="quarter" idx="2"/>
          </p:nvPr>
        </p:nvSpPr>
        <p:spPr>
          <a:xfrm>
            <a:off x="12484099" y="9235138"/>
            <a:ext cx="417784" cy="434849"/>
          </a:xfrm>
          <a:prstGeom prst="rect">
            <a:avLst/>
          </a:prstGeom>
        </p:spPr>
        <p:txBody>
          <a:bodyPr lIns="65023" tIns="65023" rIns="65023" bIns="65023" anchor="ctr"/>
          <a:lstStyle>
            <a:lvl1pPr algn="r" defTabSz="650240">
              <a:defRPr b="1">
                <a:solidFill>
                  <a:srgbClr val="5E5E5E"/>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あり） コピー 2">
    <p:spTree>
      <p:nvGrpSpPr>
        <p:cNvPr id="1" name=""/>
        <p:cNvGrpSpPr/>
        <p:nvPr/>
      </p:nvGrpSpPr>
      <p:grpSpPr>
        <a:xfrm>
          <a:off x="0" y="0"/>
          <a:ext cx="0" cy="0"/>
          <a:chOff x="0" y="0"/>
          <a:chExt cx="0" cy="0"/>
        </a:xfrm>
      </p:grpSpPr>
      <p:sp>
        <p:nvSpPr>
          <p:cNvPr id="146" name="四角形"/>
          <p:cNvSpPr/>
          <p:nvPr/>
        </p:nvSpPr>
        <p:spPr>
          <a:xfrm>
            <a:off x="-6006" y="-19734"/>
            <a:ext cx="13089034" cy="1169776"/>
          </a:xfrm>
          <a:prstGeom prst="rect">
            <a:avLst/>
          </a:prstGeom>
          <a:solidFill>
            <a:srgbClr val="367CA2"/>
          </a:solidFill>
          <a:ln w="12700">
            <a:miter lim="400000"/>
          </a:ln>
        </p:spPr>
        <p:txBody>
          <a:bodyPr lIns="50800" tIns="50800" rIns="50800" bIns="50800" anchor="ctr"/>
          <a:lstStyle/>
          <a:p>
            <a:pPr>
              <a:defRPr>
                <a:solidFill>
                  <a:srgbClr val="FFFFFF"/>
                </a:solidFill>
                <a:latin typeface="Noto Sans JP Regular"/>
                <a:ea typeface="Noto Sans JP Regular"/>
                <a:cs typeface="Noto Sans JP Regular"/>
                <a:sym typeface="Noto Sans JP Regular"/>
              </a:defRPr>
            </a:pPr>
            <a:endParaRPr/>
          </a:p>
        </p:txBody>
      </p:sp>
      <p:sp>
        <p:nvSpPr>
          <p:cNvPr id="147" name="タイトルテキスト"/>
          <p:cNvSpPr txBox="1">
            <a:spLocks noGrp="1"/>
          </p:cNvSpPr>
          <p:nvPr>
            <p:ph type="title"/>
          </p:nvPr>
        </p:nvSpPr>
        <p:spPr>
          <a:xfrm>
            <a:off x="642342" y="68682"/>
            <a:ext cx="11137038" cy="992944"/>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148" name="本文レベル1…"/>
          <p:cNvSpPr txBox="1">
            <a:spLocks noGrp="1"/>
          </p:cNvSpPr>
          <p:nvPr>
            <p:ph type="body" idx="1"/>
          </p:nvPr>
        </p:nvSpPr>
        <p:spPr>
          <a:xfrm>
            <a:off x="650239" y="1525488"/>
            <a:ext cx="11704322" cy="786925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spc="220">
                <a:solidFill>
                  <a:srgbClr val="53585F"/>
                </a:solidFill>
                <a:latin typeface="Noto Sans JP Bold"/>
                <a:ea typeface="Noto Sans JP Bold"/>
                <a:cs typeface="Noto Sans JP Bold"/>
                <a:sym typeface="Noto Sans JP Bold"/>
              </a:defRPr>
            </a:lvl1pPr>
            <a:lvl2pPr marL="0" indent="0" defTabSz="650240">
              <a:spcBef>
                <a:spcPts val="500"/>
              </a:spcBef>
              <a:buSzTx/>
              <a:buFont typeface="Arial"/>
              <a:buNone/>
              <a:defRPr sz="3500" spc="175">
                <a:solidFill>
                  <a:srgbClr val="53585F"/>
                </a:solidFill>
              </a:defRPr>
            </a:lvl2pPr>
            <a:lvl3pPr marL="1314450" indent="-400050" defTabSz="650240">
              <a:spcBef>
                <a:spcPts val="1000"/>
              </a:spcBef>
              <a:buSzPct val="100000"/>
              <a:buFont typeface="Arial"/>
              <a:buChar char="-"/>
              <a:defRPr sz="3500" spc="175">
                <a:solidFill>
                  <a:srgbClr val="53585F"/>
                </a:solidFill>
              </a:defRPr>
            </a:lvl3pPr>
            <a:lvl4pPr marL="1816100" indent="-444500" defTabSz="650240">
              <a:spcBef>
                <a:spcPts val="1000"/>
              </a:spcBef>
              <a:buSzPct val="100000"/>
              <a:buFont typeface="Arial"/>
              <a:buChar char="–"/>
              <a:defRPr sz="3500" spc="175">
                <a:solidFill>
                  <a:srgbClr val="53585F"/>
                </a:solidFill>
              </a:defRPr>
            </a:lvl4pPr>
            <a:lvl5pPr marL="2273300" indent="-444500" defTabSz="650240">
              <a:spcBef>
                <a:spcPts val="1000"/>
              </a:spcBef>
              <a:buSzPct val="100000"/>
              <a:buFont typeface="Arial"/>
              <a:buChar char="»"/>
              <a:defRPr sz="3500" spc="175">
                <a:solidFill>
                  <a:srgbClr val="53585F"/>
                </a:solidFill>
              </a:defRPr>
            </a:lvl5pPr>
          </a:lstStyle>
          <a:p>
            <a:r>
              <a:t>本文レベル1</a:t>
            </a:r>
          </a:p>
          <a:p>
            <a:pPr lvl="1"/>
            <a:r>
              <a:t>本文レベル2</a:t>
            </a:r>
          </a:p>
          <a:p>
            <a:pPr lvl="2"/>
            <a:r>
              <a:t>本文レベル3</a:t>
            </a:r>
          </a:p>
          <a:p>
            <a:pPr lvl="3"/>
            <a:r>
              <a:t>本文レベル4</a:t>
            </a:r>
          </a:p>
          <a:p>
            <a:pPr lvl="4"/>
            <a:r>
              <a:t>本文レベル5</a:t>
            </a:r>
          </a:p>
        </p:txBody>
      </p:sp>
      <p:sp>
        <p:nvSpPr>
          <p:cNvPr id="149" name="スライド番号"/>
          <p:cNvSpPr txBox="1">
            <a:spLocks noGrp="1"/>
          </p:cNvSpPr>
          <p:nvPr>
            <p:ph type="sldNum" sz="quarter" idx="2"/>
          </p:nvPr>
        </p:nvSpPr>
        <p:spPr>
          <a:xfrm>
            <a:off x="12301728" y="391696"/>
            <a:ext cx="510032" cy="523749"/>
          </a:xfrm>
          <a:prstGeom prst="rect">
            <a:avLst/>
          </a:prstGeom>
        </p:spPr>
        <p:txBody>
          <a:bodyPr lIns="65023" tIns="65023" rIns="65023" bIns="65023" anchor="ctr"/>
          <a:lstStyle>
            <a:lvl1pPr algn="r" defTabSz="650240">
              <a:defRPr sz="2600" b="1">
                <a:solidFill>
                  <a:srgbClr val="FFFFFF"/>
                </a:solidFill>
                <a:latin typeface="Helvetica"/>
                <a:ea typeface="Helvetica"/>
                <a:cs typeface="Helvetica"/>
                <a:sym typeface="Helvetica"/>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タイトル（上）">
    <p:spTree>
      <p:nvGrpSpPr>
        <p:cNvPr id="1" name=""/>
        <p:cNvGrpSpPr/>
        <p:nvPr/>
      </p:nvGrpSpPr>
      <p:grpSpPr>
        <a:xfrm>
          <a:off x="0" y="0"/>
          <a:ext cx="0" cy="0"/>
          <a:chOff x="0" y="0"/>
          <a:chExt cx="0" cy="0"/>
        </a:xfrm>
      </p:grpSpPr>
      <p:sp>
        <p:nvSpPr>
          <p:cNvPr id="156" name="四角形"/>
          <p:cNvSpPr/>
          <p:nvPr/>
        </p:nvSpPr>
        <p:spPr>
          <a:xfrm>
            <a:off x="-6006" y="-19734"/>
            <a:ext cx="13089034" cy="1168280"/>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157" name="タイトルテキスト"/>
          <p:cNvSpPr txBox="1">
            <a:spLocks noGrp="1"/>
          </p:cNvSpPr>
          <p:nvPr>
            <p:ph type="title"/>
          </p:nvPr>
        </p:nvSpPr>
        <p:spPr>
          <a:xfrm>
            <a:off x="427775" y="68690"/>
            <a:ext cx="12149250" cy="991431"/>
          </a:xfrm>
          <a:prstGeom prst="rect">
            <a:avLst/>
          </a:prstGeom>
        </p:spPr>
        <p:txBody>
          <a:bodyPr/>
          <a:lstStyle>
            <a:lvl1pPr algn="l">
              <a:defRPr sz="8600">
                <a:solidFill>
                  <a:srgbClr val="FFFFFF"/>
                </a:solidFill>
                <a:latin typeface="Noto Sans JP Bold"/>
                <a:ea typeface="Noto Sans JP Bold"/>
                <a:cs typeface="Noto Sans JP Bold"/>
                <a:sym typeface="Noto Sans JP Bold"/>
              </a:defRPr>
            </a:lvl1pPr>
          </a:lstStyle>
          <a:p>
            <a:r>
              <a:t>タイトルテキスト</a:t>
            </a:r>
          </a:p>
        </p:txBody>
      </p:sp>
      <p:sp>
        <p:nvSpPr>
          <p:cNvPr id="158" name="スライド番号"/>
          <p:cNvSpPr txBox="1">
            <a:spLocks noGrp="1"/>
          </p:cNvSpPr>
          <p:nvPr>
            <p:ph type="sldNum" sz="quarter" idx="2"/>
          </p:nvPr>
        </p:nvSpPr>
        <p:spPr>
          <a:xfrm>
            <a:off x="12481340" y="9236030"/>
            <a:ext cx="389335" cy="406401"/>
          </a:xfrm>
          <a:prstGeom prst="rect">
            <a:avLst/>
          </a:prstGeom>
        </p:spPr>
        <p:txBody>
          <a:bodyPr/>
          <a:lstStyle>
            <a:lvl1pPr>
              <a:defRPr b="1">
                <a:solidFill>
                  <a:srgbClr val="5E5E5E"/>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タイトルのみ コピー">
    <p:spTree>
      <p:nvGrpSpPr>
        <p:cNvPr id="1" name=""/>
        <p:cNvGrpSpPr/>
        <p:nvPr/>
      </p:nvGrpSpPr>
      <p:grpSpPr>
        <a:xfrm>
          <a:off x="0" y="0"/>
          <a:ext cx="0" cy="0"/>
          <a:chOff x="0" y="0"/>
          <a:chExt cx="0" cy="0"/>
        </a:xfrm>
      </p:grpSpPr>
      <p:sp>
        <p:nvSpPr>
          <p:cNvPr id="165" name="四角形"/>
          <p:cNvSpPr/>
          <p:nvPr/>
        </p:nvSpPr>
        <p:spPr>
          <a:xfrm>
            <a:off x="-6006" y="-19734"/>
            <a:ext cx="13089034" cy="1166375"/>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166" name="タイトルテキスト"/>
          <p:cNvSpPr txBox="1">
            <a:spLocks noGrp="1"/>
          </p:cNvSpPr>
          <p:nvPr>
            <p:ph type="title"/>
          </p:nvPr>
        </p:nvSpPr>
        <p:spPr>
          <a:xfrm>
            <a:off x="642342" y="68682"/>
            <a:ext cx="11792337" cy="989542"/>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167" name="スライド番号"/>
          <p:cNvSpPr txBox="1">
            <a:spLocks noGrp="1"/>
          </p:cNvSpPr>
          <p:nvPr>
            <p:ph type="sldNum" sz="quarter" idx="2"/>
          </p:nvPr>
        </p:nvSpPr>
        <p:spPr>
          <a:xfrm>
            <a:off x="12426901" y="9177346"/>
            <a:ext cx="417783" cy="434849"/>
          </a:xfrm>
          <a:prstGeom prst="rect">
            <a:avLst/>
          </a:prstGeom>
        </p:spPr>
        <p:txBody>
          <a:bodyPr lIns="65023" tIns="65023" rIns="65023" bIns="65023" anchor="ctr"/>
          <a:lstStyle>
            <a:lvl1pPr algn="r" defTabSz="650240">
              <a:defRPr b="1">
                <a:solidFill>
                  <a:srgbClr val="5E5E5E"/>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タイトルのみ・番号なし コピー 2">
    <p:spTree>
      <p:nvGrpSpPr>
        <p:cNvPr id="1" name=""/>
        <p:cNvGrpSpPr/>
        <p:nvPr/>
      </p:nvGrpSpPr>
      <p:grpSpPr>
        <a:xfrm>
          <a:off x="0" y="0"/>
          <a:ext cx="0" cy="0"/>
          <a:chOff x="0" y="0"/>
          <a:chExt cx="0" cy="0"/>
        </a:xfrm>
      </p:grpSpPr>
      <p:sp>
        <p:nvSpPr>
          <p:cNvPr id="174" name="四角形"/>
          <p:cNvSpPr/>
          <p:nvPr/>
        </p:nvSpPr>
        <p:spPr>
          <a:xfrm>
            <a:off x="-6006" y="-19734"/>
            <a:ext cx="13089034" cy="1166968"/>
          </a:xfrm>
          <a:prstGeom prst="rect">
            <a:avLst/>
          </a:prstGeom>
          <a:solidFill>
            <a:srgbClr val="164F86"/>
          </a:solidFill>
          <a:ln w="12700">
            <a:miter lim="400000"/>
          </a:ln>
        </p:spPr>
        <p:txBody>
          <a:bodyPr lIns="50800" tIns="50800" rIns="50800" bIns="50800" anchor="ctr"/>
          <a:lstStyle/>
          <a:p>
            <a:pPr>
              <a:defRPr>
                <a:solidFill>
                  <a:srgbClr val="FFFFFF"/>
                </a:solidFill>
                <a:latin typeface="Noto Sans JP Regular"/>
                <a:ea typeface="Noto Sans JP Regular"/>
                <a:cs typeface="Noto Sans JP Regular"/>
                <a:sym typeface="Noto Sans JP Regular"/>
              </a:defRPr>
            </a:pPr>
            <a:endParaRPr/>
          </a:p>
        </p:txBody>
      </p:sp>
      <p:sp>
        <p:nvSpPr>
          <p:cNvPr id="175" name="タイトルテキスト"/>
          <p:cNvSpPr txBox="1">
            <a:spLocks noGrp="1"/>
          </p:cNvSpPr>
          <p:nvPr>
            <p:ph type="title"/>
          </p:nvPr>
        </p:nvSpPr>
        <p:spPr>
          <a:xfrm>
            <a:off x="642342" y="68682"/>
            <a:ext cx="11138973" cy="990136"/>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176" name="スライド番号"/>
          <p:cNvSpPr txBox="1">
            <a:spLocks noGrp="1"/>
          </p:cNvSpPr>
          <p:nvPr>
            <p:ph type="sldNum" sz="quarter" idx="2"/>
          </p:nvPr>
        </p:nvSpPr>
        <p:spPr>
          <a:xfrm>
            <a:off x="12301728" y="391696"/>
            <a:ext cx="510032" cy="523749"/>
          </a:xfrm>
          <a:prstGeom prst="rect">
            <a:avLst/>
          </a:prstGeom>
        </p:spPr>
        <p:txBody>
          <a:bodyPr lIns="65023" tIns="65023" rIns="65023" bIns="65023" anchor="ctr"/>
          <a:lstStyle>
            <a:lvl1pPr algn="r" defTabSz="650240">
              <a:defRPr sz="2600" b="1">
                <a:solidFill>
                  <a:srgbClr val="FFFFFF"/>
                </a:solidFill>
                <a:latin typeface="Helvetica"/>
                <a:ea typeface="Helvetica"/>
                <a:cs typeface="Helvetica"/>
                <a:sym typeface="Helvetica"/>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あり） コピー 2">
    <p:spTree>
      <p:nvGrpSpPr>
        <p:cNvPr id="1" name=""/>
        <p:cNvGrpSpPr/>
        <p:nvPr/>
      </p:nvGrpSpPr>
      <p:grpSpPr>
        <a:xfrm>
          <a:off x="0" y="0"/>
          <a:ext cx="0" cy="0"/>
          <a:chOff x="0" y="0"/>
          <a:chExt cx="0" cy="0"/>
        </a:xfrm>
      </p:grpSpPr>
      <p:sp>
        <p:nvSpPr>
          <p:cNvPr id="183" name="四角形"/>
          <p:cNvSpPr/>
          <p:nvPr/>
        </p:nvSpPr>
        <p:spPr>
          <a:xfrm>
            <a:off x="-6006" y="-19734"/>
            <a:ext cx="13089034" cy="1173451"/>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184" name="タイトルテキスト"/>
          <p:cNvSpPr txBox="1">
            <a:spLocks noGrp="1"/>
          </p:cNvSpPr>
          <p:nvPr>
            <p:ph type="title"/>
          </p:nvPr>
        </p:nvSpPr>
        <p:spPr>
          <a:xfrm>
            <a:off x="642342" y="68682"/>
            <a:ext cx="11137038" cy="983918"/>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185" name="本文レベル1…"/>
          <p:cNvSpPr txBox="1">
            <a:spLocks noGrp="1"/>
          </p:cNvSpPr>
          <p:nvPr>
            <p:ph type="body" idx="1"/>
          </p:nvPr>
        </p:nvSpPr>
        <p:spPr>
          <a:xfrm>
            <a:off x="650239" y="1632405"/>
            <a:ext cx="11704322" cy="7699508"/>
          </a:xfrm>
          <a:prstGeom prst="rect">
            <a:avLst/>
          </a:prstGeom>
        </p:spPr>
        <p:txBody>
          <a:bodyPr lIns="63500" tIns="63500" rIns="63500" bIns="63500" anchor="t"/>
          <a:lstStyle>
            <a:lvl1pPr marL="0" indent="0" defTabSz="650240">
              <a:spcBef>
                <a:spcPts val="2500"/>
              </a:spcBef>
              <a:buClr>
                <a:srgbClr val="53585F"/>
              </a:buClr>
              <a:buSzTx/>
              <a:buFont typeface="Arial"/>
              <a:buNone/>
              <a:defRPr sz="4400" spc="220">
                <a:solidFill>
                  <a:srgbClr val="53585F"/>
                </a:solidFill>
                <a:latin typeface="Noto Sans JP Bold"/>
                <a:ea typeface="Noto Sans JP Bold"/>
                <a:cs typeface="Noto Sans JP Bold"/>
                <a:sym typeface="Noto Sans JP Bold"/>
              </a:defRPr>
            </a:lvl1pPr>
            <a:lvl2pPr marL="0" indent="0" defTabSz="650240">
              <a:spcBef>
                <a:spcPts val="500"/>
              </a:spcBef>
              <a:buSzTx/>
              <a:buFont typeface="Arial"/>
              <a:buNone/>
              <a:defRPr sz="3500" spc="175">
                <a:solidFill>
                  <a:srgbClr val="53585F"/>
                </a:solidFill>
                <a:latin typeface="Noto Sans JP Bold"/>
                <a:ea typeface="Noto Sans JP Bold"/>
                <a:cs typeface="Noto Sans JP Bold"/>
                <a:sym typeface="Noto Sans JP Bold"/>
              </a:defRPr>
            </a:lvl2pPr>
            <a:lvl3pPr marL="1314450" indent="-40005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3pPr>
            <a:lvl4pPr marL="18161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4pPr>
            <a:lvl5pPr marL="22733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5pPr>
          </a:lstStyle>
          <a:p>
            <a:r>
              <a:t>本文レベル1</a:t>
            </a:r>
          </a:p>
          <a:p>
            <a:pPr lvl="1"/>
            <a:r>
              <a:t>本文レベル2</a:t>
            </a:r>
          </a:p>
          <a:p>
            <a:pPr lvl="2"/>
            <a:r>
              <a:t>本文レベル3</a:t>
            </a:r>
          </a:p>
          <a:p>
            <a:pPr lvl="3"/>
            <a:r>
              <a:t>本文レベル4</a:t>
            </a:r>
          </a:p>
          <a:p>
            <a:pPr lvl="4"/>
            <a:r>
              <a:t>本文レベル5</a:t>
            </a:r>
          </a:p>
        </p:txBody>
      </p:sp>
      <p:sp>
        <p:nvSpPr>
          <p:cNvPr id="186" name="スライド番号"/>
          <p:cNvSpPr txBox="1">
            <a:spLocks noGrp="1"/>
          </p:cNvSpPr>
          <p:nvPr>
            <p:ph type="sldNum" sz="quarter" idx="2"/>
          </p:nvPr>
        </p:nvSpPr>
        <p:spPr>
          <a:xfrm>
            <a:off x="12301728" y="391696"/>
            <a:ext cx="510032" cy="523749"/>
          </a:xfrm>
          <a:prstGeom prst="rect">
            <a:avLst/>
          </a:prstGeom>
        </p:spPr>
        <p:txBody>
          <a:bodyPr lIns="65023" tIns="65023" rIns="65023" bIns="65023" anchor="ctr"/>
          <a:lstStyle>
            <a:lvl1pPr algn="r" defTabSz="650240">
              <a:defRPr sz="2600" b="1">
                <a:solidFill>
                  <a:srgbClr val="FFFFFF"/>
                </a:solidFill>
                <a:latin typeface="Helvetica"/>
                <a:ea typeface="Helvetica"/>
                <a:cs typeface="Helvetica"/>
                <a:sym typeface="Helvetica"/>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タイトルのみ コピー">
    <p:spTree>
      <p:nvGrpSpPr>
        <p:cNvPr id="1" name=""/>
        <p:cNvGrpSpPr/>
        <p:nvPr/>
      </p:nvGrpSpPr>
      <p:grpSpPr>
        <a:xfrm>
          <a:off x="0" y="0"/>
          <a:ext cx="0" cy="0"/>
          <a:chOff x="0" y="0"/>
          <a:chExt cx="0" cy="0"/>
        </a:xfrm>
      </p:grpSpPr>
      <p:sp>
        <p:nvSpPr>
          <p:cNvPr id="193" name="四角形"/>
          <p:cNvSpPr/>
          <p:nvPr/>
        </p:nvSpPr>
        <p:spPr>
          <a:xfrm>
            <a:off x="-6006" y="-19734"/>
            <a:ext cx="13089034" cy="1164023"/>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194" name="タイトルテキスト"/>
          <p:cNvSpPr txBox="1">
            <a:spLocks noGrp="1"/>
          </p:cNvSpPr>
          <p:nvPr>
            <p:ph type="title"/>
          </p:nvPr>
        </p:nvSpPr>
        <p:spPr>
          <a:xfrm>
            <a:off x="642342" y="68682"/>
            <a:ext cx="11792337" cy="987191"/>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195"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なし） ">
    <p:spTree>
      <p:nvGrpSpPr>
        <p:cNvPr id="1" name=""/>
        <p:cNvGrpSpPr/>
        <p:nvPr/>
      </p:nvGrpSpPr>
      <p:grpSpPr>
        <a:xfrm>
          <a:off x="0" y="0"/>
          <a:ext cx="0" cy="0"/>
          <a:chOff x="0" y="0"/>
          <a:chExt cx="0" cy="0"/>
        </a:xfrm>
      </p:grpSpPr>
      <p:sp>
        <p:nvSpPr>
          <p:cNvPr id="202" name="四角形"/>
          <p:cNvSpPr/>
          <p:nvPr/>
        </p:nvSpPr>
        <p:spPr>
          <a:xfrm>
            <a:off x="-6006" y="-19734"/>
            <a:ext cx="13089034" cy="1168338"/>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03" name="タイトルテキスト"/>
          <p:cNvSpPr txBox="1">
            <a:spLocks noGrp="1"/>
          </p:cNvSpPr>
          <p:nvPr>
            <p:ph type="title"/>
          </p:nvPr>
        </p:nvSpPr>
        <p:spPr>
          <a:xfrm>
            <a:off x="650239" y="62332"/>
            <a:ext cx="11704322" cy="1004206"/>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204" name="本文レベル1…"/>
          <p:cNvSpPr txBox="1">
            <a:spLocks noGrp="1"/>
          </p:cNvSpPr>
          <p:nvPr>
            <p:ph type="body" idx="1"/>
          </p:nvPr>
        </p:nvSpPr>
        <p:spPr>
          <a:xfrm>
            <a:off x="650239" y="1623816"/>
            <a:ext cx="11704322" cy="762433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spc="220">
                <a:solidFill>
                  <a:srgbClr val="53585F"/>
                </a:solidFill>
                <a:latin typeface="Noto Sans JP Bold"/>
                <a:ea typeface="Noto Sans JP Bold"/>
                <a:cs typeface="Noto Sans JP Bold"/>
                <a:sym typeface="Noto Sans JP Bold"/>
              </a:defRPr>
            </a:lvl1pPr>
            <a:lvl2pPr marL="0" indent="0" defTabSz="650240">
              <a:spcBef>
                <a:spcPts val="500"/>
              </a:spcBef>
              <a:buSzTx/>
              <a:buFont typeface="Arial"/>
              <a:buNone/>
              <a:defRPr sz="3500" spc="175">
                <a:solidFill>
                  <a:srgbClr val="53585F"/>
                </a:solidFill>
                <a:latin typeface="Noto Sans JP Bold"/>
                <a:ea typeface="Noto Sans JP Bold"/>
                <a:cs typeface="Noto Sans JP Bold"/>
                <a:sym typeface="Noto Sans JP Bold"/>
              </a:defRPr>
            </a:lvl2pPr>
            <a:lvl3pPr marL="1314450" indent="-40005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3pPr>
            <a:lvl4pPr marL="18161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4pPr>
            <a:lvl5pPr marL="22733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5pPr>
          </a:lstStyle>
          <a:p>
            <a:r>
              <a:t>本文レベル1</a:t>
            </a:r>
          </a:p>
          <a:p>
            <a:pPr lvl="1"/>
            <a:r>
              <a:t>本文レベル2</a:t>
            </a:r>
          </a:p>
          <a:p>
            <a:pPr lvl="2"/>
            <a:r>
              <a:t>本文レベル3</a:t>
            </a:r>
          </a:p>
          <a:p>
            <a:pPr lvl="3"/>
            <a:r>
              <a:t>本文レベル4</a:t>
            </a:r>
          </a:p>
          <a:p>
            <a:pPr lvl="4"/>
            <a:r>
              <a:t>本文レベル5</a:t>
            </a:r>
          </a:p>
        </p:txBody>
      </p:sp>
      <p:sp>
        <p:nvSpPr>
          <p:cNvPr id="205"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タイトルとコンテンツ（先頭記号あり・番号なし） ">
    <p:spTree>
      <p:nvGrpSpPr>
        <p:cNvPr id="1" name=""/>
        <p:cNvGrpSpPr/>
        <p:nvPr/>
      </p:nvGrpSpPr>
      <p:grpSpPr>
        <a:xfrm>
          <a:off x="0" y="0"/>
          <a:ext cx="0" cy="0"/>
          <a:chOff x="0" y="0"/>
          <a:chExt cx="0" cy="0"/>
        </a:xfrm>
      </p:grpSpPr>
      <p:sp>
        <p:nvSpPr>
          <p:cNvPr id="212" name="四角形"/>
          <p:cNvSpPr/>
          <p:nvPr/>
        </p:nvSpPr>
        <p:spPr>
          <a:xfrm>
            <a:off x="-6006" y="-19734"/>
            <a:ext cx="13089034" cy="1173066"/>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13" name="タイトルテキスト"/>
          <p:cNvSpPr txBox="1">
            <a:spLocks noGrp="1"/>
          </p:cNvSpPr>
          <p:nvPr>
            <p:ph type="title"/>
          </p:nvPr>
        </p:nvSpPr>
        <p:spPr>
          <a:xfrm>
            <a:off x="650239" y="71893"/>
            <a:ext cx="11704322" cy="989811"/>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214" name="本文レベル1…"/>
          <p:cNvSpPr txBox="1">
            <a:spLocks noGrp="1"/>
          </p:cNvSpPr>
          <p:nvPr>
            <p:ph type="body" idx="1"/>
          </p:nvPr>
        </p:nvSpPr>
        <p:spPr>
          <a:xfrm>
            <a:off x="650239" y="1737714"/>
            <a:ext cx="11704322" cy="7622146"/>
          </a:xfrm>
          <a:prstGeom prst="rect">
            <a:avLst/>
          </a:prstGeom>
        </p:spPr>
        <p:txBody>
          <a:bodyPr lIns="63500" tIns="63500" rIns="63500" bIns="63500" anchor="t"/>
          <a:lstStyle>
            <a:lvl1pPr marL="622300" indent="-622300" defTabSz="650240">
              <a:spcBef>
                <a:spcPts val="2500"/>
              </a:spcBef>
              <a:buSzPct val="40000"/>
              <a:buFont typeface="Arial"/>
              <a:buBlip>
                <a:blip r:embed="rId2"/>
              </a:buBlip>
              <a:defRPr sz="4400" spc="220">
                <a:solidFill>
                  <a:srgbClr val="53585F"/>
                </a:solidFill>
                <a:latin typeface="Noto Sans JP Bold"/>
                <a:ea typeface="Noto Sans JP Bold"/>
                <a:cs typeface="Noto Sans JP Bold"/>
                <a:sym typeface="Noto Sans JP Bold"/>
              </a:defRPr>
            </a:lvl1pPr>
            <a:lvl2pPr marL="873918" indent="-416718" defTabSz="650240">
              <a:spcBef>
                <a:spcPts val="500"/>
              </a:spcBef>
              <a:buSzPct val="100000"/>
              <a:buFont typeface="Arial"/>
              <a:buChar char="–"/>
              <a:defRPr sz="3500" spc="175">
                <a:solidFill>
                  <a:srgbClr val="53585F"/>
                </a:solidFill>
                <a:latin typeface="Noto Sans JP Bold"/>
                <a:ea typeface="Noto Sans JP Bold"/>
                <a:cs typeface="Noto Sans JP Bold"/>
                <a:sym typeface="Noto Sans JP Bold"/>
              </a:defRPr>
            </a:lvl2pPr>
            <a:lvl3pPr marL="1314450" indent="-400050" defTabSz="650240">
              <a:spcBef>
                <a:spcPts val="1000"/>
              </a:spcBef>
              <a:buSzPct val="100000"/>
              <a:buFont typeface="Arial"/>
              <a:defRPr sz="3500" spc="175">
                <a:solidFill>
                  <a:srgbClr val="53585F"/>
                </a:solidFill>
                <a:latin typeface="Noto Sans JP Bold"/>
                <a:ea typeface="Noto Sans JP Bold"/>
                <a:cs typeface="Noto Sans JP Bold"/>
                <a:sym typeface="Noto Sans JP Bold"/>
              </a:defRPr>
            </a:lvl3pPr>
            <a:lvl4pPr marL="18161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4pPr>
            <a:lvl5pPr marL="22733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5pPr>
          </a:lstStyle>
          <a:p>
            <a:r>
              <a:t>本文レベル1</a:t>
            </a:r>
          </a:p>
          <a:p>
            <a:pPr lvl="1"/>
            <a:r>
              <a:t>本文レベル2</a:t>
            </a:r>
          </a:p>
          <a:p>
            <a:pPr lvl="2"/>
            <a:r>
              <a:t>本文レベル3</a:t>
            </a:r>
          </a:p>
          <a:p>
            <a:pPr lvl="3"/>
            <a:r>
              <a:t>本文レベル4</a:t>
            </a:r>
          </a:p>
          <a:p>
            <a:pPr lvl="4"/>
            <a:r>
              <a:t>本文レベル5</a:t>
            </a:r>
          </a:p>
        </p:txBody>
      </p:sp>
      <p:sp>
        <p:nvSpPr>
          <p:cNvPr id="215" name="スライド番号"/>
          <p:cNvSpPr txBox="1">
            <a:spLocks noGrp="1"/>
          </p:cNvSpPr>
          <p:nvPr>
            <p:ph type="sldNum" sz="quarter" idx="2"/>
          </p:nvPr>
        </p:nvSpPr>
        <p:spPr>
          <a:xfrm>
            <a:off x="12222080" y="331040"/>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タイトルのみ・番号なし">
    <p:spTree>
      <p:nvGrpSpPr>
        <p:cNvPr id="1" name=""/>
        <p:cNvGrpSpPr/>
        <p:nvPr/>
      </p:nvGrpSpPr>
      <p:grpSpPr>
        <a:xfrm>
          <a:off x="0" y="0"/>
          <a:ext cx="0" cy="0"/>
          <a:chOff x="0" y="0"/>
          <a:chExt cx="0" cy="0"/>
        </a:xfrm>
      </p:grpSpPr>
      <p:sp>
        <p:nvSpPr>
          <p:cNvPr id="222" name="四角形"/>
          <p:cNvSpPr/>
          <p:nvPr/>
        </p:nvSpPr>
        <p:spPr>
          <a:xfrm>
            <a:off x="-6006" y="-19734"/>
            <a:ext cx="13089034" cy="1172530"/>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23" name="タイトルテキスト"/>
          <p:cNvSpPr txBox="1">
            <a:spLocks noGrp="1"/>
          </p:cNvSpPr>
          <p:nvPr>
            <p:ph type="title"/>
          </p:nvPr>
        </p:nvSpPr>
        <p:spPr>
          <a:xfrm>
            <a:off x="642342" y="68682"/>
            <a:ext cx="11792337" cy="995698"/>
          </a:xfrm>
          <a:prstGeom prst="rect">
            <a:avLst/>
          </a:prstGeom>
        </p:spPr>
        <p:txBody>
          <a:bodyPr lIns="65023" tIns="65023" rIns="65023" bIns="65023"/>
          <a:lstStyle>
            <a:lvl1pPr algn="l" defTabSz="650240">
              <a:defRPr sz="5600">
                <a:solidFill>
                  <a:srgbClr val="FFFFFF"/>
                </a:solidFill>
                <a:latin typeface="Noto Sans JP Bold"/>
                <a:ea typeface="Noto Sans JP Bold"/>
                <a:cs typeface="Noto Sans JP Bold"/>
                <a:sym typeface="Noto Sans JP Bold"/>
              </a:defRPr>
            </a:lvl1pPr>
          </a:lstStyle>
          <a:p>
            <a:r>
              <a:t>タイトルテキスト</a:t>
            </a:r>
          </a:p>
        </p:txBody>
      </p:sp>
      <p:sp>
        <p:nvSpPr>
          <p:cNvPr id="224" name="スライド番号"/>
          <p:cNvSpPr txBox="1">
            <a:spLocks noGrp="1"/>
          </p:cNvSpPr>
          <p:nvPr>
            <p:ph type="sldNum" sz="quarter" idx="2"/>
          </p:nvPr>
        </p:nvSpPr>
        <p:spPr>
          <a:xfrm>
            <a:off x="12198807" y="423446"/>
            <a:ext cx="612953" cy="460248"/>
          </a:xfrm>
          <a:prstGeom prst="rect">
            <a:avLst/>
          </a:prstGeom>
        </p:spPr>
        <p:txBody>
          <a:bodyPr lIns="65023" tIns="65023" rIns="65023" bIns="65023" anchor="ctr"/>
          <a:lstStyle>
            <a:lvl1pPr algn="r" defTabSz="650240">
              <a:defRPr sz="2600">
                <a:solidFill>
                  <a:srgbClr val="FFFFFF"/>
                </a:solidFill>
                <a:latin typeface="ヒラギノ角ゴ Pro W6"/>
                <a:ea typeface="ヒラギノ角ゴ Pro W6"/>
                <a:cs typeface="ヒラギノ角ゴ Pro W6"/>
                <a:sym typeface="ヒラギノ角ゴ Pro W6"/>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あり） コピー 2">
    <p:spTree>
      <p:nvGrpSpPr>
        <p:cNvPr id="1" name=""/>
        <p:cNvGrpSpPr/>
        <p:nvPr/>
      </p:nvGrpSpPr>
      <p:grpSpPr>
        <a:xfrm>
          <a:off x="0" y="0"/>
          <a:ext cx="0" cy="0"/>
          <a:chOff x="0" y="0"/>
          <a:chExt cx="0" cy="0"/>
        </a:xfrm>
      </p:grpSpPr>
      <p:sp>
        <p:nvSpPr>
          <p:cNvPr id="231" name="四角形"/>
          <p:cNvSpPr/>
          <p:nvPr/>
        </p:nvSpPr>
        <p:spPr>
          <a:xfrm>
            <a:off x="-42116" y="-7034"/>
            <a:ext cx="13089033" cy="1169776"/>
          </a:xfrm>
          <a:prstGeom prst="rect">
            <a:avLst/>
          </a:prstGeom>
          <a:solidFill>
            <a:srgbClr val="164F86"/>
          </a:solidFill>
          <a:ln w="12700">
            <a:miter lim="400000"/>
          </a:ln>
        </p:spPr>
        <p:txBody>
          <a:bodyPr lIns="50800" tIns="50800" rIns="50800" bIns="50800" anchor="ctr"/>
          <a:lstStyle/>
          <a:p>
            <a:pPr>
              <a:defRPr>
                <a:solidFill>
                  <a:srgbClr val="FFFFFF"/>
                </a:solidFill>
                <a:latin typeface="Noto Sans JP Regular"/>
                <a:ea typeface="Noto Sans JP Regular"/>
                <a:cs typeface="Noto Sans JP Regular"/>
                <a:sym typeface="Noto Sans JP Regular"/>
              </a:defRPr>
            </a:pPr>
            <a:endParaRPr/>
          </a:p>
        </p:txBody>
      </p:sp>
      <p:sp>
        <p:nvSpPr>
          <p:cNvPr id="232" name="タイトルテキスト"/>
          <p:cNvSpPr txBox="1">
            <a:spLocks noGrp="1"/>
          </p:cNvSpPr>
          <p:nvPr>
            <p:ph type="title"/>
          </p:nvPr>
        </p:nvSpPr>
        <p:spPr>
          <a:xfrm>
            <a:off x="650239" y="81382"/>
            <a:ext cx="11704322" cy="992944"/>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233" name="本文レベル1…"/>
          <p:cNvSpPr txBox="1">
            <a:spLocks noGrp="1"/>
          </p:cNvSpPr>
          <p:nvPr>
            <p:ph type="body" idx="1"/>
          </p:nvPr>
        </p:nvSpPr>
        <p:spPr>
          <a:xfrm>
            <a:off x="650239" y="1540049"/>
            <a:ext cx="11704322" cy="762433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spc="220">
                <a:solidFill>
                  <a:srgbClr val="53585F"/>
                </a:solidFill>
                <a:latin typeface="Noto Sans JP Bold"/>
                <a:ea typeface="Noto Sans JP Bold"/>
                <a:cs typeface="Noto Sans JP Bold"/>
                <a:sym typeface="Noto Sans JP Bold"/>
              </a:defRPr>
            </a:lvl1pPr>
            <a:lvl2pPr marL="0" indent="0" defTabSz="650240">
              <a:spcBef>
                <a:spcPts val="500"/>
              </a:spcBef>
              <a:buSzTx/>
              <a:buFont typeface="Arial"/>
              <a:buNone/>
              <a:defRPr sz="3500" spc="175">
                <a:solidFill>
                  <a:srgbClr val="53585F"/>
                </a:solidFill>
                <a:latin typeface="Noto Sans JP Bold"/>
                <a:ea typeface="Noto Sans JP Bold"/>
                <a:cs typeface="Noto Sans JP Bold"/>
                <a:sym typeface="Noto Sans JP Bold"/>
              </a:defRPr>
            </a:lvl2pPr>
            <a:lvl3pPr marL="1314450" indent="-40005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3pPr>
            <a:lvl4pPr marL="18161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4pPr>
            <a:lvl5pPr marL="22733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5pPr>
          </a:lstStyle>
          <a:p>
            <a:r>
              <a:t>本文レベル1</a:t>
            </a:r>
          </a:p>
          <a:p>
            <a:pPr lvl="1"/>
            <a:r>
              <a:t>本文レベル2</a:t>
            </a:r>
          </a:p>
          <a:p>
            <a:pPr lvl="2"/>
            <a:r>
              <a:t>本文レベル3</a:t>
            </a:r>
          </a:p>
          <a:p>
            <a:pPr lvl="3"/>
            <a:r>
              <a:t>本文レベル4</a:t>
            </a:r>
          </a:p>
          <a:p>
            <a:pPr lvl="4"/>
            <a:r>
              <a:t>本文レベル5</a:t>
            </a:r>
          </a:p>
        </p:txBody>
      </p:sp>
      <p:sp>
        <p:nvSpPr>
          <p:cNvPr id="234" name="スライド番号"/>
          <p:cNvSpPr txBox="1">
            <a:spLocks noGrp="1"/>
          </p:cNvSpPr>
          <p:nvPr>
            <p:ph type="sldNum" sz="quarter" idx="2"/>
          </p:nvPr>
        </p:nvSpPr>
        <p:spPr>
          <a:xfrm>
            <a:off x="12301728" y="391696"/>
            <a:ext cx="510032" cy="523749"/>
          </a:xfrm>
          <a:prstGeom prst="rect">
            <a:avLst/>
          </a:prstGeom>
        </p:spPr>
        <p:txBody>
          <a:bodyPr lIns="65023" tIns="65023" rIns="65023" bIns="65023" anchor="ctr"/>
          <a:lstStyle>
            <a:lvl1pPr algn="r" defTabSz="650240">
              <a:defRPr sz="2600" b="1">
                <a:solidFill>
                  <a:srgbClr val="FFFFFF"/>
                </a:solidFill>
                <a:latin typeface="Helvetica"/>
                <a:ea typeface="Helvetica"/>
                <a:cs typeface="Helvetica"/>
                <a:sym typeface="Helvetica"/>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タイトルのみ コピー">
    <p:spTree>
      <p:nvGrpSpPr>
        <p:cNvPr id="1" name=""/>
        <p:cNvGrpSpPr/>
        <p:nvPr/>
      </p:nvGrpSpPr>
      <p:grpSpPr>
        <a:xfrm>
          <a:off x="0" y="0"/>
          <a:ext cx="0" cy="0"/>
          <a:chOff x="0" y="0"/>
          <a:chExt cx="0" cy="0"/>
        </a:xfrm>
      </p:grpSpPr>
      <p:sp>
        <p:nvSpPr>
          <p:cNvPr id="241" name="四角形"/>
          <p:cNvSpPr/>
          <p:nvPr/>
        </p:nvSpPr>
        <p:spPr>
          <a:xfrm>
            <a:off x="-6006" y="-19734"/>
            <a:ext cx="13089034" cy="1163266"/>
          </a:xfrm>
          <a:prstGeom prst="rect">
            <a:avLst/>
          </a:prstGeom>
          <a:solidFill>
            <a:srgbClr val="164F86"/>
          </a:solidFill>
          <a:ln w="12700">
            <a:miter lim="400000"/>
          </a:ln>
        </p:spPr>
        <p:txBody>
          <a:bodyPr lIns="50800" tIns="50800" rIns="50800" bIns="50800" anchor="ctr"/>
          <a:lstStyle/>
          <a:p>
            <a:pPr>
              <a:defRPr b="1">
                <a:solidFill>
                  <a:srgbClr val="53585F"/>
                </a:solidFill>
                <a:latin typeface="Helvetica"/>
                <a:ea typeface="Helvetica"/>
                <a:cs typeface="Helvetica"/>
                <a:sym typeface="Helvetica"/>
              </a:defRPr>
            </a:pPr>
            <a:endParaRPr/>
          </a:p>
        </p:txBody>
      </p:sp>
      <p:sp>
        <p:nvSpPr>
          <p:cNvPr id="242" name="タイトルテキスト"/>
          <p:cNvSpPr txBox="1">
            <a:spLocks noGrp="1"/>
          </p:cNvSpPr>
          <p:nvPr>
            <p:ph type="title"/>
          </p:nvPr>
        </p:nvSpPr>
        <p:spPr>
          <a:xfrm>
            <a:off x="642342" y="68682"/>
            <a:ext cx="11792338" cy="986434"/>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243" name="スライド番号"/>
          <p:cNvSpPr txBox="1">
            <a:spLocks noGrp="1"/>
          </p:cNvSpPr>
          <p:nvPr>
            <p:ph type="sldNum" sz="quarter" idx="2"/>
          </p:nvPr>
        </p:nvSpPr>
        <p:spPr>
          <a:xfrm>
            <a:off x="12198807" y="423446"/>
            <a:ext cx="612953" cy="460248"/>
          </a:xfrm>
          <a:prstGeom prst="rect">
            <a:avLst/>
          </a:prstGeom>
        </p:spPr>
        <p:txBody>
          <a:bodyPr lIns="65023" tIns="65023" rIns="65023" bIns="65023" anchor="ctr"/>
          <a:lstStyle>
            <a:lvl1pPr algn="r" defTabSz="650240">
              <a:defRPr sz="2600">
                <a:solidFill>
                  <a:srgbClr val="FFFFFF"/>
                </a:solidFill>
                <a:latin typeface="ヒラギノ角ゴ ProN W6"/>
                <a:ea typeface="ヒラギノ角ゴ ProN W6"/>
                <a:cs typeface="ヒラギノ角ゴ ProN W6"/>
                <a:sym typeface="ヒラギノ角ゴ ProN W6"/>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タイトルのみ・番号なし コピー 1">
    <p:spTree>
      <p:nvGrpSpPr>
        <p:cNvPr id="1" name=""/>
        <p:cNvGrpSpPr/>
        <p:nvPr/>
      </p:nvGrpSpPr>
      <p:grpSpPr>
        <a:xfrm>
          <a:off x="0" y="0"/>
          <a:ext cx="0" cy="0"/>
          <a:chOff x="0" y="0"/>
          <a:chExt cx="0" cy="0"/>
        </a:xfrm>
      </p:grpSpPr>
      <p:sp>
        <p:nvSpPr>
          <p:cNvPr id="250" name="四角形"/>
          <p:cNvSpPr/>
          <p:nvPr/>
        </p:nvSpPr>
        <p:spPr>
          <a:xfrm>
            <a:off x="-6006" y="-19734"/>
            <a:ext cx="13089034" cy="1321208"/>
          </a:xfrm>
          <a:prstGeom prst="rect">
            <a:avLst/>
          </a:prstGeom>
          <a:solidFill>
            <a:srgbClr val="0B5D18"/>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51" name="タイトルテキスト"/>
          <p:cNvSpPr txBox="1">
            <a:spLocks noGrp="1"/>
          </p:cNvSpPr>
          <p:nvPr>
            <p:ph type="title"/>
          </p:nvPr>
        </p:nvSpPr>
        <p:spPr>
          <a:xfrm>
            <a:off x="642342" y="68682"/>
            <a:ext cx="11138973" cy="1169776"/>
          </a:xfrm>
          <a:prstGeom prst="rect">
            <a:avLst/>
          </a:prstGeom>
        </p:spPr>
        <p:txBody>
          <a:bodyPr lIns="65023" tIns="65023" rIns="65023" bIns="65023"/>
          <a:lstStyle>
            <a:lvl1pPr algn="l" defTabSz="650240">
              <a:defRPr sz="5600" b="1" spc="280">
                <a:solidFill>
                  <a:srgbClr val="FFFFFF"/>
                </a:solidFill>
                <a:latin typeface="メイリオ"/>
                <a:ea typeface="メイリオ"/>
                <a:cs typeface="メイリオ"/>
                <a:sym typeface="メイリオ"/>
              </a:defRPr>
            </a:lvl1pPr>
          </a:lstStyle>
          <a:p>
            <a:r>
              <a:t>タイトルテキスト</a:t>
            </a:r>
          </a:p>
        </p:txBody>
      </p:sp>
      <p:sp>
        <p:nvSpPr>
          <p:cNvPr id="252"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あり） コピー">
    <p:spTree>
      <p:nvGrpSpPr>
        <p:cNvPr id="1" name=""/>
        <p:cNvGrpSpPr/>
        <p:nvPr/>
      </p:nvGrpSpPr>
      <p:grpSpPr>
        <a:xfrm>
          <a:off x="0" y="0"/>
          <a:ext cx="0" cy="0"/>
          <a:chOff x="0" y="0"/>
          <a:chExt cx="0" cy="0"/>
        </a:xfrm>
      </p:grpSpPr>
      <p:sp>
        <p:nvSpPr>
          <p:cNvPr id="259" name="四角形"/>
          <p:cNvSpPr/>
          <p:nvPr/>
        </p:nvSpPr>
        <p:spPr>
          <a:xfrm>
            <a:off x="-6006" y="-19734"/>
            <a:ext cx="13089034" cy="1321208"/>
          </a:xfrm>
          <a:prstGeom prst="rect">
            <a:avLst/>
          </a:prstGeom>
          <a:solidFill>
            <a:srgbClr val="0B5D18"/>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60" name="タイトルテキスト"/>
          <p:cNvSpPr txBox="1">
            <a:spLocks noGrp="1"/>
          </p:cNvSpPr>
          <p:nvPr>
            <p:ph type="title"/>
          </p:nvPr>
        </p:nvSpPr>
        <p:spPr>
          <a:xfrm>
            <a:off x="642342" y="68682"/>
            <a:ext cx="11137038" cy="1169776"/>
          </a:xfrm>
          <a:prstGeom prst="rect">
            <a:avLst/>
          </a:prstGeom>
        </p:spPr>
        <p:txBody>
          <a:bodyPr lIns="65023" tIns="65023" rIns="65023" bIns="65023"/>
          <a:lstStyle>
            <a:lvl1pPr algn="l" defTabSz="650240">
              <a:defRPr sz="5600" b="1">
                <a:solidFill>
                  <a:srgbClr val="FFFFFF"/>
                </a:solidFill>
                <a:latin typeface="メイリオ"/>
                <a:ea typeface="メイリオ"/>
                <a:cs typeface="メイリオ"/>
                <a:sym typeface="メイリオ"/>
              </a:defRPr>
            </a:lvl1pPr>
          </a:lstStyle>
          <a:p>
            <a:r>
              <a:t>タイトルテキスト</a:t>
            </a:r>
          </a:p>
        </p:txBody>
      </p:sp>
      <p:sp>
        <p:nvSpPr>
          <p:cNvPr id="261" name="本文レベル1…"/>
          <p:cNvSpPr txBox="1">
            <a:spLocks noGrp="1"/>
          </p:cNvSpPr>
          <p:nvPr>
            <p:ph type="body" idx="1"/>
          </p:nvPr>
        </p:nvSpPr>
        <p:spPr>
          <a:xfrm>
            <a:off x="650239" y="1707583"/>
            <a:ext cx="11704322" cy="7624330"/>
          </a:xfrm>
          <a:prstGeom prst="rect">
            <a:avLst/>
          </a:prstGeom>
        </p:spPr>
        <p:txBody>
          <a:bodyPr lIns="63500" tIns="63500" rIns="63500" bIns="63500" anchor="t"/>
          <a:lstStyle>
            <a:lvl1pPr marL="0" indent="0" defTabSz="650240">
              <a:spcBef>
                <a:spcPts val="2500"/>
              </a:spcBef>
              <a:buClr>
                <a:srgbClr val="53585F"/>
              </a:buClr>
              <a:buSzTx/>
              <a:buFont typeface="Arial"/>
              <a:buNone/>
              <a:defRPr sz="3500" b="1" spc="175">
                <a:solidFill>
                  <a:srgbClr val="53585F"/>
                </a:solidFill>
                <a:latin typeface="メイリオ"/>
                <a:ea typeface="メイリオ"/>
                <a:cs typeface="メイリオ"/>
                <a:sym typeface="メイリオ"/>
              </a:defRPr>
            </a:lvl1pPr>
            <a:lvl2pPr marL="0" indent="0" defTabSz="650240">
              <a:spcBef>
                <a:spcPts val="500"/>
              </a:spcBef>
              <a:buSzTx/>
              <a:buFont typeface="Arial"/>
              <a:buNone/>
              <a:defRPr sz="3500" spc="175">
                <a:solidFill>
                  <a:srgbClr val="53585F"/>
                </a:solidFill>
                <a:latin typeface="メイリオ"/>
                <a:ea typeface="メイリオ"/>
                <a:cs typeface="メイリオ"/>
                <a:sym typeface="メイリオ"/>
              </a:defRPr>
            </a:lvl2pPr>
            <a:lvl3pPr marL="1314450" indent="-40005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3pPr>
            <a:lvl4pPr marL="1816100" indent="-44450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4pPr>
            <a:lvl5pPr marL="2273300" indent="-44450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5pPr>
          </a:lstStyle>
          <a:p>
            <a:r>
              <a:t>本文レベル1</a:t>
            </a:r>
          </a:p>
          <a:p>
            <a:pPr lvl="1"/>
            <a:r>
              <a:t>本文レベル2</a:t>
            </a:r>
          </a:p>
          <a:p>
            <a:pPr lvl="2"/>
            <a:r>
              <a:t>本文レベル3</a:t>
            </a:r>
          </a:p>
          <a:p>
            <a:pPr lvl="3"/>
            <a:r>
              <a:t>本文レベル4</a:t>
            </a:r>
          </a:p>
          <a:p>
            <a:pPr lvl="4"/>
            <a:r>
              <a:t>本文レベル5</a:t>
            </a:r>
          </a:p>
        </p:txBody>
      </p:sp>
      <p:sp>
        <p:nvSpPr>
          <p:cNvPr id="262"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タイトル &amp; サブタイトル コピー 4のコピー">
    <p:spTree>
      <p:nvGrpSpPr>
        <p:cNvPr id="1" name=""/>
        <p:cNvGrpSpPr/>
        <p:nvPr/>
      </p:nvGrpSpPr>
      <p:grpSpPr>
        <a:xfrm>
          <a:off x="0" y="0"/>
          <a:ext cx="0" cy="0"/>
          <a:chOff x="0" y="0"/>
          <a:chExt cx="0" cy="0"/>
        </a:xfrm>
      </p:grpSpPr>
      <p:sp>
        <p:nvSpPr>
          <p:cNvPr id="269" name="四角形"/>
          <p:cNvSpPr/>
          <p:nvPr/>
        </p:nvSpPr>
        <p:spPr>
          <a:xfrm>
            <a:off x="-6006" y="-19734"/>
            <a:ext cx="13089034" cy="9793068"/>
          </a:xfrm>
          <a:prstGeom prst="rect">
            <a:avLst/>
          </a:prstGeom>
          <a:solidFill>
            <a:srgbClr val="BD5B0C"/>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70" name="タイトルテキスト"/>
          <p:cNvSpPr txBox="1">
            <a:spLocks noGrp="1"/>
          </p:cNvSpPr>
          <p:nvPr>
            <p:ph type="title"/>
          </p:nvPr>
        </p:nvSpPr>
        <p:spPr>
          <a:xfrm>
            <a:off x="679439" y="3467370"/>
            <a:ext cx="11718143" cy="2818860"/>
          </a:xfrm>
          <a:prstGeom prst="rect">
            <a:avLst/>
          </a:prstGeom>
        </p:spPr>
        <p:txBody>
          <a:bodyPr anchor="b"/>
          <a:lstStyle>
            <a:lvl1pPr algn="l">
              <a:lnSpc>
                <a:spcPct val="80000"/>
              </a:lnSpc>
              <a:spcBef>
                <a:spcPts val="1000"/>
              </a:spcBef>
              <a:defRPr sz="6700" b="1">
                <a:solidFill>
                  <a:srgbClr val="FFFFFF"/>
                </a:solidFill>
                <a:latin typeface="メイリオ"/>
                <a:ea typeface="メイリオ"/>
                <a:cs typeface="メイリオ"/>
                <a:sym typeface="メイリオ"/>
              </a:defRPr>
            </a:lvl1pPr>
          </a:lstStyle>
          <a:p>
            <a:r>
              <a:t>タイトルテキスト</a:t>
            </a:r>
          </a:p>
        </p:txBody>
      </p:sp>
      <p:sp>
        <p:nvSpPr>
          <p:cNvPr id="271" name="スライド番号"/>
          <p:cNvSpPr txBox="1">
            <a:spLocks noGrp="1"/>
          </p:cNvSpPr>
          <p:nvPr>
            <p:ph type="sldNum" sz="quarter" idx="2"/>
          </p:nvPr>
        </p:nvSpPr>
        <p:spPr>
          <a:xfrm>
            <a:off x="6288709" y="9251950"/>
            <a:ext cx="414682" cy="330200"/>
          </a:xfrm>
          <a:prstGeom prst="rect">
            <a:avLst/>
          </a:prstGeom>
        </p:spPr>
        <p:txBody>
          <a:bodyPr/>
          <a:lstStyle>
            <a:lvl1pPr>
              <a:defRPr sz="1800">
                <a:latin typeface="+mn-lt"/>
                <a:ea typeface="+mn-ea"/>
                <a:cs typeface="+mn-cs"/>
                <a:sym typeface="ヒラギノ角ゴ ProN W3"/>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タイトル &amp; サブタイトル コピー 3">
    <p:spTree>
      <p:nvGrpSpPr>
        <p:cNvPr id="1" name=""/>
        <p:cNvGrpSpPr/>
        <p:nvPr/>
      </p:nvGrpSpPr>
      <p:grpSpPr>
        <a:xfrm>
          <a:off x="0" y="0"/>
          <a:ext cx="0" cy="0"/>
          <a:chOff x="0" y="0"/>
          <a:chExt cx="0" cy="0"/>
        </a:xfrm>
      </p:grpSpPr>
      <p:sp>
        <p:nvSpPr>
          <p:cNvPr id="278" name="四角形"/>
          <p:cNvSpPr/>
          <p:nvPr/>
        </p:nvSpPr>
        <p:spPr>
          <a:xfrm>
            <a:off x="-6006" y="-19734"/>
            <a:ext cx="13089034" cy="9793068"/>
          </a:xfrm>
          <a:prstGeom prst="rect">
            <a:avLst/>
          </a:prstGeom>
          <a:solidFill>
            <a:srgbClr val="0B5D18"/>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79" name="タイトルテキスト"/>
          <p:cNvSpPr txBox="1">
            <a:spLocks noGrp="1"/>
          </p:cNvSpPr>
          <p:nvPr>
            <p:ph type="title"/>
          </p:nvPr>
        </p:nvSpPr>
        <p:spPr>
          <a:xfrm>
            <a:off x="679439" y="3467370"/>
            <a:ext cx="11718143" cy="2818860"/>
          </a:xfrm>
          <a:prstGeom prst="rect">
            <a:avLst/>
          </a:prstGeom>
        </p:spPr>
        <p:txBody>
          <a:bodyPr anchor="b"/>
          <a:lstStyle>
            <a:lvl1pPr algn="l">
              <a:lnSpc>
                <a:spcPct val="80000"/>
              </a:lnSpc>
              <a:spcBef>
                <a:spcPts val="1000"/>
              </a:spcBef>
              <a:defRPr sz="6700" b="1">
                <a:solidFill>
                  <a:srgbClr val="FFFFFF"/>
                </a:solidFill>
                <a:latin typeface="メイリオ"/>
                <a:ea typeface="メイリオ"/>
                <a:cs typeface="メイリオ"/>
                <a:sym typeface="メイリオ"/>
              </a:defRPr>
            </a:lvl1pPr>
          </a:lstStyle>
          <a:p>
            <a:r>
              <a:t>タイトルテキスト</a:t>
            </a:r>
          </a:p>
        </p:txBody>
      </p:sp>
      <p:sp>
        <p:nvSpPr>
          <p:cNvPr id="280" name="スライド番号"/>
          <p:cNvSpPr txBox="1">
            <a:spLocks noGrp="1"/>
          </p:cNvSpPr>
          <p:nvPr>
            <p:ph type="sldNum" sz="quarter" idx="2"/>
          </p:nvPr>
        </p:nvSpPr>
        <p:spPr>
          <a:xfrm>
            <a:off x="6288709" y="9251950"/>
            <a:ext cx="414682" cy="330200"/>
          </a:xfrm>
          <a:prstGeom prst="rect">
            <a:avLst/>
          </a:prstGeom>
        </p:spPr>
        <p:txBody>
          <a:bodyPr/>
          <a:lstStyle>
            <a:lvl1pPr>
              <a:defRPr sz="1800">
                <a:latin typeface="+mn-lt"/>
                <a:ea typeface="+mn-ea"/>
                <a:cs typeface="+mn-cs"/>
                <a:sym typeface="ヒラギノ角ゴ ProN W3"/>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タイトル &amp; サブタイトル コピー 4">
    <p:spTree>
      <p:nvGrpSpPr>
        <p:cNvPr id="1" name=""/>
        <p:cNvGrpSpPr/>
        <p:nvPr/>
      </p:nvGrpSpPr>
      <p:grpSpPr>
        <a:xfrm>
          <a:off x="0" y="0"/>
          <a:ext cx="0" cy="0"/>
          <a:chOff x="0" y="0"/>
          <a:chExt cx="0" cy="0"/>
        </a:xfrm>
      </p:grpSpPr>
      <p:sp>
        <p:nvSpPr>
          <p:cNvPr id="287" name="四角形"/>
          <p:cNvSpPr/>
          <p:nvPr/>
        </p:nvSpPr>
        <p:spPr>
          <a:xfrm>
            <a:off x="-6006" y="-19734"/>
            <a:ext cx="13089034" cy="9793068"/>
          </a:xfrm>
          <a:prstGeom prst="rect">
            <a:avLst/>
          </a:prstGeom>
          <a:solidFill>
            <a:srgbClr val="357F8D"/>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88" name="タイトルテキスト"/>
          <p:cNvSpPr txBox="1">
            <a:spLocks noGrp="1"/>
          </p:cNvSpPr>
          <p:nvPr>
            <p:ph type="title"/>
          </p:nvPr>
        </p:nvSpPr>
        <p:spPr>
          <a:xfrm>
            <a:off x="679439" y="3467370"/>
            <a:ext cx="11718143" cy="2818860"/>
          </a:xfrm>
          <a:prstGeom prst="rect">
            <a:avLst/>
          </a:prstGeom>
        </p:spPr>
        <p:txBody>
          <a:bodyPr anchor="b"/>
          <a:lstStyle>
            <a:lvl1pPr algn="l">
              <a:lnSpc>
                <a:spcPct val="80000"/>
              </a:lnSpc>
              <a:spcBef>
                <a:spcPts val="1000"/>
              </a:spcBef>
              <a:defRPr sz="6700">
                <a:solidFill>
                  <a:srgbClr val="FFFFFF"/>
                </a:solidFill>
                <a:latin typeface="Noto Sans JP Bold"/>
                <a:ea typeface="Noto Sans JP Bold"/>
                <a:cs typeface="Noto Sans JP Bold"/>
                <a:sym typeface="Noto Sans JP Bold"/>
              </a:defRPr>
            </a:lvl1pPr>
          </a:lstStyle>
          <a:p>
            <a:r>
              <a:t>タイトルテキスト</a:t>
            </a:r>
          </a:p>
        </p:txBody>
      </p:sp>
      <p:sp>
        <p:nvSpPr>
          <p:cNvPr id="289" name="スライド番号"/>
          <p:cNvSpPr txBox="1">
            <a:spLocks noGrp="1"/>
          </p:cNvSpPr>
          <p:nvPr>
            <p:ph type="sldNum" sz="quarter" idx="2"/>
          </p:nvPr>
        </p:nvSpPr>
        <p:spPr>
          <a:xfrm>
            <a:off x="6288709" y="9251950"/>
            <a:ext cx="414682" cy="330200"/>
          </a:xfrm>
          <a:prstGeom prst="rect">
            <a:avLst/>
          </a:prstGeom>
        </p:spPr>
        <p:txBody>
          <a:bodyPr/>
          <a:lstStyle>
            <a:lvl1pPr>
              <a:defRPr sz="1800">
                <a:latin typeface="+mn-lt"/>
                <a:ea typeface="+mn-ea"/>
                <a:cs typeface="+mn-cs"/>
                <a:sym typeface="ヒラギノ角ゴ ProN W3"/>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なし）">
    <p:spTree>
      <p:nvGrpSpPr>
        <p:cNvPr id="1" name=""/>
        <p:cNvGrpSpPr/>
        <p:nvPr/>
      </p:nvGrpSpPr>
      <p:grpSpPr>
        <a:xfrm>
          <a:off x="0" y="0"/>
          <a:ext cx="0" cy="0"/>
          <a:chOff x="0" y="0"/>
          <a:chExt cx="0" cy="0"/>
        </a:xfrm>
      </p:grpSpPr>
      <p:sp>
        <p:nvSpPr>
          <p:cNvPr id="296" name="四角形"/>
          <p:cNvSpPr/>
          <p:nvPr/>
        </p:nvSpPr>
        <p:spPr>
          <a:xfrm>
            <a:off x="-6006" y="-19734"/>
            <a:ext cx="13089034" cy="1321208"/>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297" name="タイトルテキスト"/>
          <p:cNvSpPr txBox="1">
            <a:spLocks noGrp="1"/>
          </p:cNvSpPr>
          <p:nvPr>
            <p:ph type="title"/>
          </p:nvPr>
        </p:nvSpPr>
        <p:spPr>
          <a:xfrm>
            <a:off x="642342" y="68682"/>
            <a:ext cx="11137038" cy="1169776"/>
          </a:xfrm>
          <a:prstGeom prst="rect">
            <a:avLst/>
          </a:prstGeom>
        </p:spPr>
        <p:txBody>
          <a:bodyPr lIns="65023" tIns="65023" rIns="65023" bIns="65023"/>
          <a:lstStyle>
            <a:lvl1pPr algn="l" defTabSz="650240">
              <a:defRPr sz="5600" b="1">
                <a:solidFill>
                  <a:srgbClr val="FFFFFF"/>
                </a:solidFill>
                <a:latin typeface="メイリオ"/>
                <a:ea typeface="メイリオ"/>
                <a:cs typeface="メイリオ"/>
                <a:sym typeface="メイリオ"/>
              </a:defRPr>
            </a:lvl1pPr>
          </a:lstStyle>
          <a:p>
            <a:r>
              <a:t>タイトルテキスト</a:t>
            </a:r>
          </a:p>
        </p:txBody>
      </p:sp>
      <p:sp>
        <p:nvSpPr>
          <p:cNvPr id="298" name="本文レベル1…"/>
          <p:cNvSpPr txBox="1">
            <a:spLocks noGrp="1"/>
          </p:cNvSpPr>
          <p:nvPr>
            <p:ph type="body" idx="1"/>
          </p:nvPr>
        </p:nvSpPr>
        <p:spPr>
          <a:xfrm>
            <a:off x="650239" y="1707583"/>
            <a:ext cx="11704322" cy="762433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b="1" spc="220">
                <a:solidFill>
                  <a:srgbClr val="53585F"/>
                </a:solidFill>
                <a:latin typeface="メイリオ"/>
                <a:ea typeface="メイリオ"/>
                <a:cs typeface="メイリオ"/>
                <a:sym typeface="メイリオ"/>
              </a:defRPr>
            </a:lvl1pPr>
            <a:lvl2pPr marL="0" indent="0" defTabSz="650240">
              <a:spcBef>
                <a:spcPts val="500"/>
              </a:spcBef>
              <a:buSzTx/>
              <a:buFont typeface="Arial"/>
              <a:buNone/>
              <a:defRPr sz="3500" spc="175">
                <a:solidFill>
                  <a:srgbClr val="53585F"/>
                </a:solidFill>
                <a:latin typeface="メイリオ"/>
                <a:ea typeface="メイリオ"/>
                <a:cs typeface="メイリオ"/>
                <a:sym typeface="メイリオ"/>
              </a:defRPr>
            </a:lvl2pPr>
            <a:lvl3pPr marL="1314450" indent="-40005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3pPr>
            <a:lvl4pPr marL="1816100" indent="-44450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4pPr>
            <a:lvl5pPr marL="2273300" indent="-44450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5pPr>
          </a:lstStyle>
          <a:p>
            <a:r>
              <a:t>本文レベル1</a:t>
            </a:r>
          </a:p>
          <a:p>
            <a:pPr lvl="1"/>
            <a:r>
              <a:t>本文レベル2</a:t>
            </a:r>
          </a:p>
          <a:p>
            <a:pPr lvl="2"/>
            <a:r>
              <a:t>本文レベル3</a:t>
            </a:r>
          </a:p>
          <a:p>
            <a:pPr lvl="3"/>
            <a:r>
              <a:t>本文レベル4</a:t>
            </a:r>
          </a:p>
          <a:p>
            <a:pPr lvl="4"/>
            <a:r>
              <a:t>本文レベル5</a:t>
            </a:r>
          </a:p>
        </p:txBody>
      </p:sp>
      <p:sp>
        <p:nvSpPr>
          <p:cNvPr id="299"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なし） ">
    <p:spTree>
      <p:nvGrpSpPr>
        <p:cNvPr id="1" name=""/>
        <p:cNvGrpSpPr/>
        <p:nvPr/>
      </p:nvGrpSpPr>
      <p:grpSpPr>
        <a:xfrm>
          <a:off x="0" y="0"/>
          <a:ext cx="0" cy="0"/>
          <a:chOff x="0" y="0"/>
          <a:chExt cx="0" cy="0"/>
        </a:xfrm>
      </p:grpSpPr>
      <p:sp>
        <p:nvSpPr>
          <p:cNvPr id="306" name="四角形"/>
          <p:cNvSpPr/>
          <p:nvPr/>
        </p:nvSpPr>
        <p:spPr>
          <a:xfrm>
            <a:off x="-6006" y="-19734"/>
            <a:ext cx="13089034" cy="1321208"/>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307" name="タイトルテキスト"/>
          <p:cNvSpPr txBox="1">
            <a:spLocks noGrp="1"/>
          </p:cNvSpPr>
          <p:nvPr>
            <p:ph type="title"/>
          </p:nvPr>
        </p:nvSpPr>
        <p:spPr>
          <a:xfrm>
            <a:off x="642342" y="68682"/>
            <a:ext cx="11141727" cy="1169776"/>
          </a:xfrm>
          <a:prstGeom prst="rect">
            <a:avLst/>
          </a:prstGeom>
        </p:spPr>
        <p:txBody>
          <a:bodyPr lIns="65023" tIns="65023" rIns="65023" bIns="65023"/>
          <a:lstStyle>
            <a:lvl1pPr algn="l" defTabSz="650240">
              <a:defRPr sz="5600" b="1" spc="280">
                <a:solidFill>
                  <a:srgbClr val="FFFFFF"/>
                </a:solidFill>
                <a:latin typeface="メイリオ"/>
                <a:ea typeface="メイリオ"/>
                <a:cs typeface="メイリオ"/>
                <a:sym typeface="メイリオ"/>
              </a:defRPr>
            </a:lvl1pPr>
          </a:lstStyle>
          <a:p>
            <a:r>
              <a:t>タイトルテキスト</a:t>
            </a:r>
          </a:p>
        </p:txBody>
      </p:sp>
      <p:sp>
        <p:nvSpPr>
          <p:cNvPr id="308" name="本文レベル1…"/>
          <p:cNvSpPr txBox="1">
            <a:spLocks noGrp="1"/>
          </p:cNvSpPr>
          <p:nvPr>
            <p:ph type="body" idx="1"/>
          </p:nvPr>
        </p:nvSpPr>
        <p:spPr>
          <a:xfrm>
            <a:off x="650239" y="1707583"/>
            <a:ext cx="11704322" cy="762433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b="1" spc="220">
                <a:solidFill>
                  <a:srgbClr val="53585F"/>
                </a:solidFill>
                <a:latin typeface="メイリオ"/>
                <a:ea typeface="メイリオ"/>
                <a:cs typeface="メイリオ"/>
                <a:sym typeface="メイリオ"/>
              </a:defRPr>
            </a:lvl1pPr>
            <a:lvl2pPr marL="0" indent="0" defTabSz="650240">
              <a:spcBef>
                <a:spcPts val="500"/>
              </a:spcBef>
              <a:buSzTx/>
              <a:buFont typeface="Arial"/>
              <a:buNone/>
              <a:defRPr sz="3500" spc="175">
                <a:solidFill>
                  <a:srgbClr val="53585F"/>
                </a:solidFill>
                <a:latin typeface="メイリオ"/>
                <a:ea typeface="メイリオ"/>
                <a:cs typeface="メイリオ"/>
                <a:sym typeface="メイリオ"/>
              </a:defRPr>
            </a:lvl2pPr>
            <a:lvl3pPr marL="1314450" indent="-40005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3pPr>
            <a:lvl4pPr marL="1816100" indent="-44450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4pPr>
            <a:lvl5pPr marL="2273300" indent="-444500" defTabSz="650240">
              <a:spcBef>
                <a:spcPts val="1000"/>
              </a:spcBef>
              <a:buSzPct val="100000"/>
              <a:buFont typeface="Arial"/>
              <a:buChar char="»"/>
              <a:defRPr sz="3500" spc="175">
                <a:solidFill>
                  <a:srgbClr val="53585F"/>
                </a:solidFill>
                <a:latin typeface="メイリオ"/>
                <a:ea typeface="メイリオ"/>
                <a:cs typeface="メイリオ"/>
                <a:sym typeface="メイリオ"/>
              </a:defRPr>
            </a:lvl5pPr>
          </a:lstStyle>
          <a:p>
            <a:r>
              <a:t>本文レベル1</a:t>
            </a:r>
          </a:p>
          <a:p>
            <a:pPr lvl="1"/>
            <a:r>
              <a:t>本文レベル2</a:t>
            </a:r>
          </a:p>
          <a:p>
            <a:pPr lvl="2"/>
            <a:r>
              <a:t>本文レベル3</a:t>
            </a:r>
          </a:p>
          <a:p>
            <a:pPr lvl="3"/>
            <a:r>
              <a:t>本文レベル4</a:t>
            </a:r>
          </a:p>
          <a:p>
            <a:pPr lvl="4"/>
            <a:r>
              <a:t>本文レベル5</a:t>
            </a:r>
          </a:p>
        </p:txBody>
      </p:sp>
      <p:sp>
        <p:nvSpPr>
          <p:cNvPr id="309"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タイトルのみ・番号なし">
    <p:spTree>
      <p:nvGrpSpPr>
        <p:cNvPr id="1" name=""/>
        <p:cNvGrpSpPr/>
        <p:nvPr/>
      </p:nvGrpSpPr>
      <p:grpSpPr>
        <a:xfrm>
          <a:off x="0" y="0"/>
          <a:ext cx="0" cy="0"/>
          <a:chOff x="0" y="0"/>
          <a:chExt cx="0" cy="0"/>
        </a:xfrm>
      </p:grpSpPr>
      <p:sp>
        <p:nvSpPr>
          <p:cNvPr id="316" name="四角形"/>
          <p:cNvSpPr/>
          <p:nvPr/>
        </p:nvSpPr>
        <p:spPr>
          <a:xfrm>
            <a:off x="-6006" y="-19734"/>
            <a:ext cx="13089034" cy="1321208"/>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317" name="タイトルテキスト"/>
          <p:cNvSpPr txBox="1">
            <a:spLocks noGrp="1"/>
          </p:cNvSpPr>
          <p:nvPr>
            <p:ph type="title"/>
          </p:nvPr>
        </p:nvSpPr>
        <p:spPr>
          <a:xfrm>
            <a:off x="642342" y="68682"/>
            <a:ext cx="11138973" cy="1169776"/>
          </a:xfrm>
          <a:prstGeom prst="rect">
            <a:avLst/>
          </a:prstGeom>
        </p:spPr>
        <p:txBody>
          <a:bodyPr lIns="65023" tIns="65023" rIns="65023" bIns="65023"/>
          <a:lstStyle>
            <a:lvl1pPr algn="l" defTabSz="650240">
              <a:defRPr sz="5600" b="1">
                <a:solidFill>
                  <a:srgbClr val="FFFFFF"/>
                </a:solidFill>
                <a:latin typeface="メイリオ"/>
                <a:ea typeface="メイリオ"/>
                <a:cs typeface="メイリオ"/>
                <a:sym typeface="メイリオ"/>
              </a:defRPr>
            </a:lvl1pPr>
          </a:lstStyle>
          <a:p>
            <a:r>
              <a:t>タイトルテキスト</a:t>
            </a:r>
          </a:p>
        </p:txBody>
      </p:sp>
      <p:sp>
        <p:nvSpPr>
          <p:cNvPr id="318"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タイトルのみ コピー">
    <p:spTree>
      <p:nvGrpSpPr>
        <p:cNvPr id="1" name=""/>
        <p:cNvGrpSpPr/>
        <p:nvPr/>
      </p:nvGrpSpPr>
      <p:grpSpPr>
        <a:xfrm>
          <a:off x="0" y="0"/>
          <a:ext cx="0" cy="0"/>
          <a:chOff x="0" y="0"/>
          <a:chExt cx="0" cy="0"/>
        </a:xfrm>
      </p:grpSpPr>
      <p:sp>
        <p:nvSpPr>
          <p:cNvPr id="325" name="四角形"/>
          <p:cNvSpPr/>
          <p:nvPr/>
        </p:nvSpPr>
        <p:spPr>
          <a:xfrm>
            <a:off x="-6006" y="-19734"/>
            <a:ext cx="13089034" cy="1321208"/>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326" name="タイトルテキスト"/>
          <p:cNvSpPr txBox="1">
            <a:spLocks noGrp="1"/>
          </p:cNvSpPr>
          <p:nvPr>
            <p:ph type="title"/>
          </p:nvPr>
        </p:nvSpPr>
        <p:spPr>
          <a:xfrm>
            <a:off x="642342" y="68682"/>
            <a:ext cx="11792337" cy="1169776"/>
          </a:xfrm>
          <a:prstGeom prst="rect">
            <a:avLst/>
          </a:prstGeom>
        </p:spPr>
        <p:txBody>
          <a:bodyPr lIns="65023" tIns="65023" rIns="65023" bIns="65023"/>
          <a:lstStyle>
            <a:lvl1pPr algn="l" defTabSz="650240">
              <a:defRPr sz="5600" b="1" spc="280">
                <a:solidFill>
                  <a:srgbClr val="FFFFFF"/>
                </a:solidFill>
                <a:latin typeface="メイリオ"/>
                <a:ea typeface="メイリオ"/>
                <a:cs typeface="メイリオ"/>
                <a:sym typeface="メイリオ"/>
              </a:defRPr>
            </a:lvl1pPr>
          </a:lstStyle>
          <a:p>
            <a:r>
              <a:t>タイトルテキスト</a:t>
            </a:r>
          </a:p>
        </p:txBody>
      </p:sp>
      <p:sp>
        <p:nvSpPr>
          <p:cNvPr id="327"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なし） ">
    <p:spTree>
      <p:nvGrpSpPr>
        <p:cNvPr id="1" name=""/>
        <p:cNvGrpSpPr/>
        <p:nvPr/>
      </p:nvGrpSpPr>
      <p:grpSpPr>
        <a:xfrm>
          <a:off x="0" y="0"/>
          <a:ext cx="0" cy="0"/>
          <a:chOff x="0" y="0"/>
          <a:chExt cx="0" cy="0"/>
        </a:xfrm>
      </p:grpSpPr>
      <p:sp>
        <p:nvSpPr>
          <p:cNvPr id="334" name="四角形"/>
          <p:cNvSpPr/>
          <p:nvPr/>
        </p:nvSpPr>
        <p:spPr>
          <a:xfrm>
            <a:off x="-6006" y="-19734"/>
            <a:ext cx="13089034" cy="1321208"/>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335" name="タイトルテキスト"/>
          <p:cNvSpPr txBox="1">
            <a:spLocks noGrp="1"/>
          </p:cNvSpPr>
          <p:nvPr>
            <p:ph type="title"/>
          </p:nvPr>
        </p:nvSpPr>
        <p:spPr>
          <a:xfrm>
            <a:off x="642342" y="68682"/>
            <a:ext cx="11141727" cy="1169776"/>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336" name="本文レベル1…"/>
          <p:cNvSpPr txBox="1">
            <a:spLocks noGrp="1"/>
          </p:cNvSpPr>
          <p:nvPr>
            <p:ph type="body" idx="1"/>
          </p:nvPr>
        </p:nvSpPr>
        <p:spPr>
          <a:xfrm>
            <a:off x="650239" y="1707583"/>
            <a:ext cx="11704322" cy="762433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spc="220">
                <a:solidFill>
                  <a:srgbClr val="53585F"/>
                </a:solidFill>
                <a:latin typeface="Noto Sans JP Bold"/>
                <a:ea typeface="Noto Sans JP Bold"/>
                <a:cs typeface="Noto Sans JP Bold"/>
                <a:sym typeface="Noto Sans JP Bold"/>
              </a:defRPr>
            </a:lvl1pPr>
            <a:lvl2pPr marL="0" indent="0" defTabSz="650240">
              <a:spcBef>
                <a:spcPts val="500"/>
              </a:spcBef>
              <a:buSzTx/>
              <a:buFont typeface="Arial"/>
              <a:buNone/>
              <a:defRPr sz="3500" spc="175">
                <a:solidFill>
                  <a:srgbClr val="53585F"/>
                </a:solidFill>
                <a:latin typeface="Noto Sans JP Bold"/>
                <a:ea typeface="Noto Sans JP Bold"/>
                <a:cs typeface="Noto Sans JP Bold"/>
                <a:sym typeface="Noto Sans JP Bold"/>
              </a:defRPr>
            </a:lvl2pPr>
            <a:lvl3pPr marL="1314450" indent="-40005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3pPr>
            <a:lvl4pPr marL="18161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4pPr>
            <a:lvl5pPr marL="2273300" indent="-444500" defTabSz="650240">
              <a:spcBef>
                <a:spcPts val="1000"/>
              </a:spcBef>
              <a:buSzPct val="100000"/>
              <a:buFont typeface="Arial"/>
              <a:buChar char="»"/>
              <a:defRPr sz="3500" spc="175">
                <a:solidFill>
                  <a:srgbClr val="53585F"/>
                </a:solidFill>
                <a:latin typeface="Noto Sans JP Bold"/>
                <a:ea typeface="Noto Sans JP Bold"/>
                <a:cs typeface="Noto Sans JP Bold"/>
                <a:sym typeface="Noto Sans JP Bold"/>
              </a:defRPr>
            </a:lvl5pPr>
          </a:lstStyle>
          <a:p>
            <a:r>
              <a:t>本文レベル1</a:t>
            </a:r>
          </a:p>
          <a:p>
            <a:pPr lvl="1"/>
            <a:r>
              <a:t>本文レベル2</a:t>
            </a:r>
          </a:p>
          <a:p>
            <a:pPr lvl="2"/>
            <a:r>
              <a:t>本文レベル3</a:t>
            </a:r>
          </a:p>
          <a:p>
            <a:pPr lvl="3"/>
            <a:r>
              <a:t>本文レベル4</a:t>
            </a:r>
          </a:p>
          <a:p>
            <a:pPr lvl="4"/>
            <a:r>
              <a:t>本文レベル5</a:t>
            </a:r>
          </a:p>
        </p:txBody>
      </p:sp>
      <p:sp>
        <p:nvSpPr>
          <p:cNvPr id="337"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タイトルのみ コピー">
    <p:spTree>
      <p:nvGrpSpPr>
        <p:cNvPr id="1" name=""/>
        <p:cNvGrpSpPr/>
        <p:nvPr/>
      </p:nvGrpSpPr>
      <p:grpSpPr>
        <a:xfrm>
          <a:off x="0" y="0"/>
          <a:ext cx="0" cy="0"/>
          <a:chOff x="0" y="0"/>
          <a:chExt cx="0" cy="0"/>
        </a:xfrm>
      </p:grpSpPr>
      <p:sp>
        <p:nvSpPr>
          <p:cNvPr id="344" name="四角形"/>
          <p:cNvSpPr/>
          <p:nvPr/>
        </p:nvSpPr>
        <p:spPr>
          <a:xfrm>
            <a:off x="-6006" y="-19734"/>
            <a:ext cx="13089034" cy="1321208"/>
          </a:xfrm>
          <a:prstGeom prst="rect">
            <a:avLst/>
          </a:prstGeom>
          <a:solidFill>
            <a:srgbClr val="164F86"/>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345" name="タイトルテキスト"/>
          <p:cNvSpPr txBox="1">
            <a:spLocks noGrp="1"/>
          </p:cNvSpPr>
          <p:nvPr>
            <p:ph type="title"/>
          </p:nvPr>
        </p:nvSpPr>
        <p:spPr>
          <a:xfrm>
            <a:off x="642342" y="68682"/>
            <a:ext cx="11792337" cy="1169776"/>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346" name="スライド番号"/>
          <p:cNvSpPr txBox="1">
            <a:spLocks noGrp="1"/>
          </p:cNvSpPr>
          <p:nvPr>
            <p:ph type="sldNum" sz="quarter" idx="2"/>
          </p:nvPr>
        </p:nvSpPr>
        <p:spPr>
          <a:xfrm>
            <a:off x="12222080" y="340896"/>
            <a:ext cx="589680" cy="625349"/>
          </a:xfrm>
          <a:prstGeom prst="rect">
            <a:avLst/>
          </a:prstGeom>
        </p:spPr>
        <p:txBody>
          <a:bodyPr lIns="65023" tIns="65023" rIns="65023" bIns="65023" anchor="ctr"/>
          <a:lstStyle>
            <a:lvl1pPr algn="r" defTabSz="650240">
              <a:defRPr sz="2600" b="1">
                <a:solidFill>
                  <a:srgbClr val="FFFFFF"/>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タイトルのみ・番号なし コピー">
    <p:spTree>
      <p:nvGrpSpPr>
        <p:cNvPr id="1" name=""/>
        <p:cNvGrpSpPr/>
        <p:nvPr/>
      </p:nvGrpSpPr>
      <p:grpSpPr>
        <a:xfrm>
          <a:off x="0" y="0"/>
          <a:ext cx="0" cy="0"/>
          <a:chOff x="0" y="0"/>
          <a:chExt cx="0" cy="0"/>
        </a:xfrm>
      </p:grpSpPr>
      <p:sp>
        <p:nvSpPr>
          <p:cNvPr id="353" name="四角形"/>
          <p:cNvSpPr/>
          <p:nvPr/>
        </p:nvSpPr>
        <p:spPr>
          <a:xfrm>
            <a:off x="-6006" y="-19734"/>
            <a:ext cx="13089034" cy="1169776"/>
          </a:xfrm>
          <a:prstGeom prst="rect">
            <a:avLst/>
          </a:prstGeom>
          <a:solidFill>
            <a:srgbClr val="367DA3"/>
          </a:solidFill>
          <a:ln w="12700">
            <a:miter lim="400000"/>
          </a:ln>
        </p:spPr>
        <p:txBody>
          <a:bodyPr lIns="50800" tIns="50800" rIns="50800" bIns="50800" anchor="ctr"/>
          <a:lstStyle/>
          <a:p>
            <a:pPr>
              <a:defRPr>
                <a:solidFill>
                  <a:srgbClr val="FFFFFF"/>
                </a:solidFill>
                <a:latin typeface="ヒラギノ角ゴ ProN W6"/>
                <a:ea typeface="ヒラギノ角ゴ ProN W6"/>
                <a:cs typeface="ヒラギノ角ゴ ProN W6"/>
                <a:sym typeface="ヒラギノ角ゴ ProN W6"/>
              </a:defRPr>
            </a:pPr>
            <a:endParaRPr/>
          </a:p>
        </p:txBody>
      </p:sp>
      <p:sp>
        <p:nvSpPr>
          <p:cNvPr id="354" name="タイトルテキスト"/>
          <p:cNvSpPr txBox="1">
            <a:spLocks noGrp="1"/>
          </p:cNvSpPr>
          <p:nvPr>
            <p:ph type="title"/>
          </p:nvPr>
        </p:nvSpPr>
        <p:spPr>
          <a:xfrm>
            <a:off x="642342" y="68682"/>
            <a:ext cx="11138973" cy="992944"/>
          </a:xfrm>
          <a:prstGeom prst="rect">
            <a:avLst/>
          </a:prstGeom>
        </p:spPr>
        <p:txBody>
          <a:bodyPr lIns="65023" tIns="65023" rIns="65023" bIns="65023"/>
          <a:lstStyle>
            <a:lvl1pPr algn="l" defTabSz="650240">
              <a:defRPr sz="5600" spc="224">
                <a:solidFill>
                  <a:srgbClr val="FFFFFF"/>
                </a:solidFill>
                <a:latin typeface="Noto Sans JP Bold"/>
                <a:ea typeface="Noto Sans JP Bold"/>
                <a:cs typeface="Noto Sans JP Bold"/>
                <a:sym typeface="Noto Sans JP Bold"/>
              </a:defRPr>
            </a:lvl1pPr>
          </a:lstStyle>
          <a:p>
            <a:r>
              <a:t>タイトルテキスト</a:t>
            </a:r>
          </a:p>
        </p:txBody>
      </p:sp>
      <p:sp>
        <p:nvSpPr>
          <p:cNvPr id="355" name="スライド番号"/>
          <p:cNvSpPr txBox="1">
            <a:spLocks noGrp="1"/>
          </p:cNvSpPr>
          <p:nvPr>
            <p:ph type="sldNum" sz="quarter" idx="2"/>
          </p:nvPr>
        </p:nvSpPr>
        <p:spPr>
          <a:xfrm>
            <a:off x="12484099" y="9235138"/>
            <a:ext cx="417784" cy="434849"/>
          </a:xfrm>
          <a:prstGeom prst="rect">
            <a:avLst/>
          </a:prstGeom>
        </p:spPr>
        <p:txBody>
          <a:bodyPr lIns="65023" tIns="65023" rIns="65023" bIns="65023" anchor="ctr"/>
          <a:lstStyle>
            <a:lvl1pPr algn="r" defTabSz="650240">
              <a:defRPr b="1">
                <a:solidFill>
                  <a:srgbClr val="5E5E5E"/>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あり） コピー 2">
    <p:spTree>
      <p:nvGrpSpPr>
        <p:cNvPr id="1" name=""/>
        <p:cNvGrpSpPr/>
        <p:nvPr/>
      </p:nvGrpSpPr>
      <p:grpSpPr>
        <a:xfrm>
          <a:off x="0" y="0"/>
          <a:ext cx="0" cy="0"/>
          <a:chOff x="0" y="0"/>
          <a:chExt cx="0" cy="0"/>
        </a:xfrm>
      </p:grpSpPr>
      <p:sp>
        <p:nvSpPr>
          <p:cNvPr id="362" name="四角形"/>
          <p:cNvSpPr/>
          <p:nvPr/>
        </p:nvSpPr>
        <p:spPr>
          <a:xfrm>
            <a:off x="-6006" y="-19734"/>
            <a:ext cx="13089034" cy="1169776"/>
          </a:xfrm>
          <a:prstGeom prst="rect">
            <a:avLst/>
          </a:prstGeom>
          <a:solidFill>
            <a:srgbClr val="367CA2"/>
          </a:solidFill>
          <a:ln w="12700">
            <a:miter lim="400000"/>
          </a:ln>
        </p:spPr>
        <p:txBody>
          <a:bodyPr lIns="50800" tIns="50800" rIns="50800" bIns="50800" anchor="ctr"/>
          <a:lstStyle/>
          <a:p>
            <a:pPr>
              <a:defRPr>
                <a:solidFill>
                  <a:srgbClr val="FFFFFF"/>
                </a:solidFill>
              </a:defRPr>
            </a:pPr>
            <a:endParaRPr/>
          </a:p>
        </p:txBody>
      </p:sp>
      <p:sp>
        <p:nvSpPr>
          <p:cNvPr id="363" name="タイトルテキスト"/>
          <p:cNvSpPr txBox="1">
            <a:spLocks noGrp="1"/>
          </p:cNvSpPr>
          <p:nvPr>
            <p:ph type="title"/>
          </p:nvPr>
        </p:nvSpPr>
        <p:spPr>
          <a:xfrm>
            <a:off x="642342" y="68682"/>
            <a:ext cx="11137038" cy="992944"/>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364" name="本文レベル1…"/>
          <p:cNvSpPr txBox="1">
            <a:spLocks noGrp="1"/>
          </p:cNvSpPr>
          <p:nvPr>
            <p:ph type="body" idx="1"/>
          </p:nvPr>
        </p:nvSpPr>
        <p:spPr>
          <a:xfrm>
            <a:off x="650239" y="1525488"/>
            <a:ext cx="11704322" cy="786925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spc="220">
                <a:solidFill>
                  <a:srgbClr val="497B9F"/>
                </a:solidFill>
                <a:latin typeface="Noto Sans JP Bold"/>
                <a:ea typeface="Noto Sans JP Bold"/>
                <a:cs typeface="Noto Sans JP Bold"/>
                <a:sym typeface="Noto Sans JP Bold"/>
              </a:defRPr>
            </a:lvl1pPr>
            <a:lvl2pPr marL="0" indent="0" defTabSz="650240">
              <a:spcBef>
                <a:spcPts val="500"/>
              </a:spcBef>
              <a:buSzTx/>
              <a:buFont typeface="Arial"/>
              <a:buNone/>
              <a:defRPr sz="3500" spc="175">
                <a:solidFill>
                  <a:srgbClr val="53585F"/>
                </a:solidFill>
              </a:defRPr>
            </a:lvl2pPr>
            <a:lvl3pPr marL="1314450" indent="-400050" defTabSz="650240">
              <a:spcBef>
                <a:spcPts val="1000"/>
              </a:spcBef>
              <a:buSzPct val="100000"/>
              <a:buFont typeface="Arial"/>
              <a:buChar char="-"/>
              <a:defRPr sz="3500" spc="175">
                <a:solidFill>
                  <a:srgbClr val="53585F"/>
                </a:solidFill>
              </a:defRPr>
            </a:lvl3pPr>
            <a:lvl4pPr marL="1816100" indent="-444500" defTabSz="650240">
              <a:spcBef>
                <a:spcPts val="1000"/>
              </a:spcBef>
              <a:buSzPct val="100000"/>
              <a:buFont typeface="Arial"/>
              <a:buChar char="–"/>
              <a:defRPr sz="3500" spc="175">
                <a:solidFill>
                  <a:srgbClr val="53585F"/>
                </a:solidFill>
              </a:defRPr>
            </a:lvl4pPr>
            <a:lvl5pPr marL="2273300" indent="-444500" defTabSz="650240">
              <a:spcBef>
                <a:spcPts val="1000"/>
              </a:spcBef>
              <a:buSzPct val="100000"/>
              <a:buFont typeface="Arial"/>
              <a:buChar char="»"/>
              <a:defRPr sz="3500" spc="175">
                <a:solidFill>
                  <a:srgbClr val="53585F"/>
                </a:solidFill>
              </a:defRPr>
            </a:lvl5pPr>
          </a:lstStyle>
          <a:p>
            <a:r>
              <a:t>本文レベル1</a:t>
            </a:r>
          </a:p>
          <a:p>
            <a:pPr lvl="1"/>
            <a:r>
              <a:t>本文レベル2</a:t>
            </a:r>
          </a:p>
          <a:p>
            <a:pPr lvl="2"/>
            <a:r>
              <a:t>本文レベル3</a:t>
            </a:r>
          </a:p>
          <a:p>
            <a:pPr lvl="3"/>
            <a:r>
              <a:t>本文レベル4</a:t>
            </a:r>
          </a:p>
          <a:p>
            <a:pPr lvl="4"/>
            <a:r>
              <a:t>本文レベル5</a:t>
            </a:r>
          </a:p>
        </p:txBody>
      </p:sp>
      <p:sp>
        <p:nvSpPr>
          <p:cNvPr id="365" name="スライド番号"/>
          <p:cNvSpPr txBox="1">
            <a:spLocks noGrp="1"/>
          </p:cNvSpPr>
          <p:nvPr>
            <p:ph type="sldNum" sz="quarter" idx="2"/>
          </p:nvPr>
        </p:nvSpPr>
        <p:spPr>
          <a:xfrm>
            <a:off x="12301728" y="391696"/>
            <a:ext cx="510032" cy="523749"/>
          </a:xfrm>
          <a:prstGeom prst="rect">
            <a:avLst/>
          </a:prstGeom>
        </p:spPr>
        <p:txBody>
          <a:bodyPr lIns="65023" tIns="65023" rIns="65023" bIns="65023" anchor="ctr"/>
          <a:lstStyle>
            <a:lvl1pPr algn="r" defTabSz="650240">
              <a:defRPr sz="2600" b="1">
                <a:solidFill>
                  <a:srgbClr val="FFFFFF"/>
                </a:solidFill>
                <a:latin typeface="Helvetica"/>
                <a:ea typeface="Helvetica"/>
                <a:cs typeface="Helvetica"/>
                <a:sym typeface="Helvetica"/>
              </a:defRPr>
            </a:lvl1p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タイトルのみ・番号なし コピー">
    <p:spTree>
      <p:nvGrpSpPr>
        <p:cNvPr id="1" name=""/>
        <p:cNvGrpSpPr/>
        <p:nvPr/>
      </p:nvGrpSpPr>
      <p:grpSpPr>
        <a:xfrm>
          <a:off x="0" y="0"/>
          <a:ext cx="0" cy="0"/>
          <a:chOff x="0" y="0"/>
          <a:chExt cx="0" cy="0"/>
        </a:xfrm>
      </p:grpSpPr>
      <p:sp>
        <p:nvSpPr>
          <p:cNvPr id="372" name="四角形"/>
          <p:cNvSpPr/>
          <p:nvPr/>
        </p:nvSpPr>
        <p:spPr>
          <a:xfrm>
            <a:off x="-6006" y="-19734"/>
            <a:ext cx="13089034" cy="1169776"/>
          </a:xfrm>
          <a:prstGeom prst="rect">
            <a:avLst/>
          </a:prstGeom>
          <a:solidFill>
            <a:srgbClr val="367DA3"/>
          </a:solidFill>
          <a:ln w="12700">
            <a:miter lim="400000"/>
          </a:ln>
        </p:spPr>
        <p:txBody>
          <a:bodyPr lIns="50800" tIns="50800" rIns="50800" bIns="50800" anchor="ctr"/>
          <a:lstStyle/>
          <a:p>
            <a:pPr>
              <a:defRPr>
                <a:solidFill>
                  <a:srgbClr val="FFFFFF"/>
                </a:solidFill>
                <a:latin typeface="+mn-lt"/>
                <a:ea typeface="+mn-ea"/>
                <a:cs typeface="+mn-cs"/>
                <a:sym typeface="ヒラギノ角ゴ ProN W3"/>
              </a:defRPr>
            </a:pPr>
            <a:endParaRPr/>
          </a:p>
        </p:txBody>
      </p:sp>
      <p:sp>
        <p:nvSpPr>
          <p:cNvPr id="373" name="タイトルテキスト"/>
          <p:cNvSpPr txBox="1">
            <a:spLocks noGrp="1"/>
          </p:cNvSpPr>
          <p:nvPr>
            <p:ph type="title"/>
          </p:nvPr>
        </p:nvSpPr>
        <p:spPr>
          <a:xfrm>
            <a:off x="642342" y="68682"/>
            <a:ext cx="11138973" cy="992944"/>
          </a:xfrm>
          <a:prstGeom prst="rect">
            <a:avLst/>
          </a:prstGeom>
        </p:spPr>
        <p:txBody>
          <a:bodyPr lIns="65023" tIns="65023" rIns="65023" bIns="65023"/>
          <a:lstStyle>
            <a:lvl1pPr algn="l" defTabSz="650240">
              <a:defRPr sz="5600" spc="224">
                <a:solidFill>
                  <a:srgbClr val="FFFFFF"/>
                </a:solidFill>
                <a:latin typeface="Noto Sans JP Bold"/>
                <a:ea typeface="Noto Sans JP Bold"/>
                <a:cs typeface="Noto Sans JP Bold"/>
                <a:sym typeface="Noto Sans JP Bold"/>
              </a:defRPr>
            </a:lvl1pPr>
          </a:lstStyle>
          <a:p>
            <a:r>
              <a:t>タイトルテキスト</a:t>
            </a:r>
          </a:p>
        </p:txBody>
      </p:sp>
      <p:sp>
        <p:nvSpPr>
          <p:cNvPr id="374" name="スライド番号"/>
          <p:cNvSpPr txBox="1">
            <a:spLocks noGrp="1"/>
          </p:cNvSpPr>
          <p:nvPr>
            <p:ph type="sldNum" sz="quarter" idx="2"/>
          </p:nvPr>
        </p:nvSpPr>
        <p:spPr>
          <a:xfrm>
            <a:off x="12484099" y="9235138"/>
            <a:ext cx="417784" cy="434849"/>
          </a:xfrm>
          <a:prstGeom prst="rect">
            <a:avLst/>
          </a:prstGeom>
        </p:spPr>
        <p:txBody>
          <a:bodyPr lIns="65023" tIns="65023" rIns="65023" bIns="65023" anchor="ctr"/>
          <a:lstStyle>
            <a:lvl1pPr algn="r" defTabSz="650240">
              <a:defRPr b="1">
                <a:solidFill>
                  <a:srgbClr val="5E5E5E"/>
                </a:solidFill>
                <a:latin typeface="メイリオ"/>
                <a:ea typeface="メイリオ"/>
                <a:cs typeface="メイリオ"/>
                <a:sym typeface="メイリオ"/>
              </a:defRPr>
            </a:lvl1p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タイトルとコンテンツ（先頭記号なし・番号あり） コピー 2">
    <p:spTree>
      <p:nvGrpSpPr>
        <p:cNvPr id="1" name=""/>
        <p:cNvGrpSpPr/>
        <p:nvPr/>
      </p:nvGrpSpPr>
      <p:grpSpPr>
        <a:xfrm>
          <a:off x="0" y="0"/>
          <a:ext cx="0" cy="0"/>
          <a:chOff x="0" y="0"/>
          <a:chExt cx="0" cy="0"/>
        </a:xfrm>
      </p:grpSpPr>
      <p:sp>
        <p:nvSpPr>
          <p:cNvPr id="381" name="四角形"/>
          <p:cNvSpPr/>
          <p:nvPr/>
        </p:nvSpPr>
        <p:spPr>
          <a:xfrm>
            <a:off x="-6006" y="-19734"/>
            <a:ext cx="13089034" cy="1169776"/>
          </a:xfrm>
          <a:prstGeom prst="rect">
            <a:avLst/>
          </a:prstGeom>
          <a:solidFill>
            <a:srgbClr val="367CA2"/>
          </a:solidFill>
          <a:ln w="12700">
            <a:miter lim="400000"/>
          </a:ln>
        </p:spPr>
        <p:txBody>
          <a:bodyPr lIns="50800" tIns="50800" rIns="50800" bIns="50800" anchor="ctr"/>
          <a:lstStyle/>
          <a:p>
            <a:pPr>
              <a:defRPr>
                <a:solidFill>
                  <a:srgbClr val="FFFFFF"/>
                </a:solidFill>
                <a:latin typeface="Noto Sans JP Regular"/>
                <a:ea typeface="Noto Sans JP Regular"/>
                <a:cs typeface="Noto Sans JP Regular"/>
                <a:sym typeface="Noto Sans JP Regular"/>
              </a:defRPr>
            </a:pPr>
            <a:endParaRPr/>
          </a:p>
        </p:txBody>
      </p:sp>
      <p:sp>
        <p:nvSpPr>
          <p:cNvPr id="382" name="タイトルテキスト"/>
          <p:cNvSpPr txBox="1">
            <a:spLocks noGrp="1"/>
          </p:cNvSpPr>
          <p:nvPr>
            <p:ph type="title"/>
          </p:nvPr>
        </p:nvSpPr>
        <p:spPr>
          <a:xfrm>
            <a:off x="642342" y="68682"/>
            <a:ext cx="11137038" cy="992944"/>
          </a:xfrm>
          <a:prstGeom prst="rect">
            <a:avLst/>
          </a:prstGeom>
        </p:spPr>
        <p:txBody>
          <a:bodyPr lIns="65023" tIns="65023" rIns="65023" bIns="65023"/>
          <a:lstStyle>
            <a:lvl1pPr algn="l" defTabSz="650240">
              <a:defRPr sz="5600" spc="280">
                <a:solidFill>
                  <a:srgbClr val="FFFFFF"/>
                </a:solidFill>
                <a:latin typeface="Noto Sans JP Bold"/>
                <a:ea typeface="Noto Sans JP Bold"/>
                <a:cs typeface="Noto Sans JP Bold"/>
                <a:sym typeface="Noto Sans JP Bold"/>
              </a:defRPr>
            </a:lvl1pPr>
          </a:lstStyle>
          <a:p>
            <a:r>
              <a:t>タイトルテキスト</a:t>
            </a:r>
          </a:p>
        </p:txBody>
      </p:sp>
      <p:sp>
        <p:nvSpPr>
          <p:cNvPr id="383" name="本文レベル1…"/>
          <p:cNvSpPr txBox="1">
            <a:spLocks noGrp="1"/>
          </p:cNvSpPr>
          <p:nvPr>
            <p:ph type="body" idx="1"/>
          </p:nvPr>
        </p:nvSpPr>
        <p:spPr>
          <a:xfrm>
            <a:off x="650239" y="1525488"/>
            <a:ext cx="11704322" cy="7869250"/>
          </a:xfrm>
          <a:prstGeom prst="rect">
            <a:avLst/>
          </a:prstGeom>
        </p:spPr>
        <p:txBody>
          <a:bodyPr lIns="63500" tIns="63500" rIns="63500" bIns="63500" anchor="t"/>
          <a:lstStyle>
            <a:lvl1pPr marL="0" indent="0" defTabSz="650240">
              <a:spcBef>
                <a:spcPts val="2500"/>
              </a:spcBef>
              <a:buClr>
                <a:srgbClr val="53585F"/>
              </a:buClr>
              <a:buSzTx/>
              <a:buFont typeface="Arial"/>
              <a:buNone/>
              <a:defRPr sz="4400" spc="220">
                <a:solidFill>
                  <a:srgbClr val="497B9F"/>
                </a:solidFill>
                <a:latin typeface="Noto Sans JP Bold"/>
                <a:ea typeface="Noto Sans JP Bold"/>
                <a:cs typeface="Noto Sans JP Bold"/>
                <a:sym typeface="Noto Sans JP Bold"/>
              </a:defRPr>
            </a:lvl1pPr>
            <a:lvl2pPr marL="228600" indent="-228600" defTabSz="650240">
              <a:spcBef>
                <a:spcPts val="500"/>
              </a:spcBef>
              <a:buSzPct val="100000"/>
              <a:buFont typeface="Arial"/>
              <a:buChar char="-"/>
              <a:defRPr sz="3500" spc="175">
                <a:solidFill>
                  <a:srgbClr val="53585F"/>
                </a:solidFill>
              </a:defRPr>
            </a:lvl2pPr>
            <a:lvl3pPr marL="1314450" indent="-400050" defTabSz="650240">
              <a:spcBef>
                <a:spcPts val="1000"/>
              </a:spcBef>
              <a:buSzPct val="100000"/>
              <a:buFont typeface="Arial"/>
              <a:buChar char="-"/>
              <a:defRPr sz="3500" spc="175">
                <a:solidFill>
                  <a:srgbClr val="53585F"/>
                </a:solidFill>
              </a:defRPr>
            </a:lvl3pPr>
            <a:lvl4pPr marL="1816100" indent="-444500" defTabSz="650240">
              <a:spcBef>
                <a:spcPts val="1000"/>
              </a:spcBef>
              <a:buSzPct val="100000"/>
              <a:buFont typeface="Arial"/>
              <a:buChar char="–"/>
              <a:defRPr sz="3500" spc="175">
                <a:solidFill>
                  <a:srgbClr val="53585F"/>
                </a:solidFill>
              </a:defRPr>
            </a:lvl4pPr>
            <a:lvl5pPr marL="2273300" indent="-444500" defTabSz="650240">
              <a:spcBef>
                <a:spcPts val="1000"/>
              </a:spcBef>
              <a:buSzPct val="100000"/>
              <a:buFont typeface="Arial"/>
              <a:buChar char="»"/>
              <a:defRPr sz="3500" spc="175">
                <a:solidFill>
                  <a:srgbClr val="53585F"/>
                </a:solidFill>
              </a:defRPr>
            </a:lvl5pPr>
          </a:lstStyle>
          <a:p>
            <a:r>
              <a:t>本文レベル1</a:t>
            </a:r>
          </a:p>
          <a:p>
            <a:pPr lvl="1"/>
            <a:r>
              <a:t>本文レベル2</a:t>
            </a:r>
          </a:p>
          <a:p>
            <a:pPr lvl="2"/>
            <a:r>
              <a:t>本文レベル3</a:t>
            </a:r>
          </a:p>
          <a:p>
            <a:pPr lvl="3"/>
            <a:r>
              <a:t>本文レベル4</a:t>
            </a:r>
          </a:p>
          <a:p>
            <a:pPr lvl="4"/>
            <a:r>
              <a:t>本文レベル5</a:t>
            </a:r>
          </a:p>
        </p:txBody>
      </p:sp>
      <p:sp>
        <p:nvSpPr>
          <p:cNvPr id="384" name="スライド番号"/>
          <p:cNvSpPr txBox="1">
            <a:spLocks noGrp="1"/>
          </p:cNvSpPr>
          <p:nvPr>
            <p:ph type="sldNum" sz="quarter" idx="2"/>
          </p:nvPr>
        </p:nvSpPr>
        <p:spPr>
          <a:xfrm>
            <a:off x="12301728" y="391696"/>
            <a:ext cx="510032" cy="523749"/>
          </a:xfrm>
          <a:prstGeom prst="rect">
            <a:avLst/>
          </a:prstGeom>
        </p:spPr>
        <p:txBody>
          <a:bodyPr lIns="65023" tIns="65023" rIns="65023" bIns="65023" anchor="ctr"/>
          <a:lstStyle>
            <a:lvl1pPr algn="r" defTabSz="650240">
              <a:defRPr sz="2600" b="1">
                <a:solidFill>
                  <a:srgbClr val="FFFFFF"/>
                </a:solidFill>
                <a:latin typeface="Helvetica"/>
                <a:ea typeface="Helvetica"/>
                <a:cs typeface="Helvetica"/>
                <a:sym typeface="Helvetica"/>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タイトルテキスト"/>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タイトルテキスト</a:t>
            </a:r>
          </a:p>
        </p:txBody>
      </p:sp>
      <p:sp>
        <p:nvSpPr>
          <p:cNvPr id="3" name="本文レベル1…"/>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本文レベル1</a:t>
            </a:r>
          </a:p>
          <a:p>
            <a:pPr lvl="1"/>
            <a:r>
              <a:t>本文レベル2</a:t>
            </a:r>
          </a:p>
          <a:p>
            <a:pPr lvl="2"/>
            <a:r>
              <a:t>本文レベル3</a:t>
            </a:r>
          </a:p>
          <a:p>
            <a:pPr lvl="3"/>
            <a:r>
              <a:t>本文レベル4</a:t>
            </a:r>
          </a:p>
          <a:p>
            <a:pPr lvl="4"/>
            <a:r>
              <a:t>本文レベル5</a:t>
            </a:r>
          </a:p>
        </p:txBody>
      </p:sp>
      <p:sp>
        <p:nvSpPr>
          <p:cNvPr id="4" name="スライド番号"/>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ヒラギノ角ゴ ProN W3"/>
        </a:defRPr>
      </a:lvl9pPr>
    </p:titleStyle>
    <p:bodyStyle>
      <a:lvl1pPr marL="1944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1pPr>
      <a:lvl2pPr marL="6389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2pPr>
      <a:lvl3pPr marL="10834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3pPr>
      <a:lvl4pPr marL="15279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4pPr>
      <a:lvl5pPr marL="19724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5pPr>
      <a:lvl6pPr marL="24169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6pPr>
      <a:lvl7pPr marL="28614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7pPr>
      <a:lvl8pPr marL="33059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8pPr>
      <a:lvl9pPr marL="3750468" marR="0" indent="-194468" algn="l" defTabSz="584200" rtl="0" latinLnBrk="0">
        <a:lnSpc>
          <a:spcPct val="100000"/>
        </a:lnSpc>
        <a:spcBef>
          <a:spcPts val="0"/>
        </a:spcBef>
        <a:spcAft>
          <a:spcPts val="0"/>
        </a:spcAft>
        <a:buClrTx/>
        <a:buSzPct val="145000"/>
        <a:buFontTx/>
        <a:buChar char="•"/>
        <a:tabLst/>
        <a:defRPr sz="1400" b="0" i="0" u="none" strike="noStrike" cap="none" spc="0" baseline="0">
          <a:solidFill>
            <a:srgbClr val="5E5E5E"/>
          </a:solidFill>
          <a:uFillTx/>
          <a:latin typeface="Noto Sans JP Regular"/>
          <a:ea typeface="Noto Sans JP Regular"/>
          <a:cs typeface="Noto Sans JP Regular"/>
          <a:sym typeface="Noto Sans JP Regular"/>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eonfurze.com/2024/08/28/updating-the-ai-assessment-scale/?fbclid=IwZXh0bgNhZW0CMTEAAR37eIDsupw6xy8FAmYKuV7gEK0A_wrHyf2ijKXmFWFg_NHUL6SrXw8Js8Y_aem_OOmfoN4a_z6XWw-0FKtCeA"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3" name="表1"/>
          <p:cNvGraphicFramePr/>
          <p:nvPr>
            <p:extLst>
              <p:ext uri="{D42A27DB-BD31-4B8C-83A1-F6EECF244321}">
                <p14:modId xmlns:p14="http://schemas.microsoft.com/office/powerpoint/2010/main" val="387048355"/>
              </p:ext>
            </p:extLst>
          </p:nvPr>
        </p:nvGraphicFramePr>
        <p:xfrm>
          <a:off x="144056" y="185530"/>
          <a:ext cx="12716686" cy="8812698"/>
        </p:xfrm>
        <a:graphic>
          <a:graphicData uri="http://schemas.openxmlformats.org/drawingml/2006/table">
            <a:tbl>
              <a:tblPr firstCol="1" bandRow="1">
                <a:tableStyleId>{4C3C2611-4C71-4FC5-86AE-919BDF0F9419}</a:tableStyleId>
              </a:tblPr>
              <a:tblGrid>
                <a:gridCol w="629854">
                  <a:extLst>
                    <a:ext uri="{9D8B030D-6E8A-4147-A177-3AD203B41FA5}">
                      <a16:colId xmlns:a16="http://schemas.microsoft.com/office/drawing/2014/main" val="20000"/>
                    </a:ext>
                  </a:extLst>
                </a:gridCol>
                <a:gridCol w="2620735">
                  <a:extLst>
                    <a:ext uri="{9D8B030D-6E8A-4147-A177-3AD203B41FA5}">
                      <a16:colId xmlns:a16="http://schemas.microsoft.com/office/drawing/2014/main" val="20001"/>
                    </a:ext>
                  </a:extLst>
                </a:gridCol>
                <a:gridCol w="9466097">
                  <a:extLst>
                    <a:ext uri="{9D8B030D-6E8A-4147-A177-3AD203B41FA5}">
                      <a16:colId xmlns:a16="http://schemas.microsoft.com/office/drawing/2014/main" val="20002"/>
                    </a:ext>
                  </a:extLst>
                </a:gridCol>
              </a:tblGrid>
              <a:tr h="1546529">
                <a:tc>
                  <a:txBody>
                    <a:bodyPr/>
                    <a:lstStyle/>
                    <a:p>
                      <a:pPr defTabSz="914400">
                        <a:defRPr sz="1800" b="0">
                          <a:solidFill>
                            <a:srgbClr val="000000"/>
                          </a:solidFill>
                        </a:defRPr>
                      </a:pPr>
                      <a:r>
                        <a:rPr sz="3300" b="1" dirty="0">
                          <a:latin typeface="Meiryo" panose="020B0604030504040204" pitchFamily="34" charset="-128"/>
                          <a:ea typeface="Meiryo" panose="020B0604030504040204" pitchFamily="34" charset="-128"/>
                          <a:cs typeface="Noto Sans JP Bold"/>
                          <a:sym typeface="Noto Sans JP Bold"/>
                        </a:rPr>
                        <a:t>1</a:t>
                      </a:r>
                    </a:p>
                  </a:txBody>
                  <a:tcPr marL="50800" marR="50800" marT="50800" marB="50800" anchor="ctr" horzOverflow="overflow">
                    <a:lnL w="12700">
                      <a:solidFill>
                        <a:srgbClr val="5E5E5E"/>
                      </a:solidFill>
                      <a:miter lim="400000"/>
                    </a:lnL>
                    <a:lnR w="12700">
                      <a:solidFill>
                        <a:srgbClr val="929292"/>
                      </a:solidFill>
                      <a:miter lim="400000"/>
                    </a:lnR>
                    <a:lnT w="12700">
                      <a:solidFill>
                        <a:srgbClr val="5E5E5E"/>
                      </a:solidFill>
                      <a:miter lim="400000"/>
                    </a:lnT>
                    <a:lnB w="12700">
                      <a:solidFill>
                        <a:srgbClr val="5E5E5E"/>
                      </a:solidFill>
                      <a:miter lim="400000"/>
                    </a:lnB>
                    <a:solidFill>
                      <a:srgbClr val="6AC6EA"/>
                    </a:solidFill>
                  </a:tcPr>
                </a:tc>
                <a:tc>
                  <a:txBody>
                    <a:bodyPr/>
                    <a:lstStyle/>
                    <a:p>
                      <a:pPr defTabSz="914400">
                        <a:defRPr sz="2100">
                          <a:solidFill>
                            <a:srgbClr val="2D2D2D"/>
                          </a:solidFill>
                          <a:latin typeface="Noto Sans JP Bold"/>
                          <a:ea typeface="Noto Sans JP Bold"/>
                          <a:cs typeface="Noto Sans JP Bold"/>
                          <a:sym typeface="Noto Sans JP Bold"/>
                        </a:defRPr>
                      </a:pP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は使用できない</a:t>
                      </a:r>
                      <a:endParaRPr b="1" dirty="0">
                        <a:latin typeface="Meiryo" panose="020B0604030504040204" pitchFamily="34" charset="-128"/>
                        <a:ea typeface="Meiryo" panose="020B0604030504040204" pitchFamily="34" charset="-128"/>
                      </a:endParaRPr>
                    </a:p>
                    <a:p>
                      <a:pPr defTabSz="914400">
                        <a:defRPr sz="1500">
                          <a:solidFill>
                            <a:srgbClr val="5E5E5E"/>
                          </a:solidFill>
                          <a:latin typeface="Noto Sans JP Bold"/>
                          <a:ea typeface="Noto Sans JP Bold"/>
                          <a:cs typeface="Noto Sans JP Bold"/>
                          <a:sym typeface="Noto Sans JP Bold"/>
                        </a:defRPr>
                      </a:pPr>
                      <a:r>
                        <a:rPr b="1" dirty="0">
                          <a:latin typeface="Meiryo" panose="020B0604030504040204" pitchFamily="34" charset="-128"/>
                          <a:ea typeface="Meiryo" panose="020B0604030504040204" pitchFamily="34" charset="-128"/>
                        </a:rPr>
                        <a:t>NO AI</a:t>
                      </a:r>
                      <a:endParaRPr sz="500" b="1" dirty="0">
                        <a:solidFill>
                          <a:srgbClr val="000000"/>
                        </a:solidFill>
                        <a:latin typeface="Meiryo" panose="020B0604030504040204" pitchFamily="34" charset="-128"/>
                        <a:ea typeface="Meiryo" panose="020B0604030504040204" pitchFamily="34" charset="-128"/>
                      </a:endParaRPr>
                    </a:p>
                  </a:txBody>
                  <a:tcPr marL="50800" marR="50800" marT="50800" marB="50800" anchor="ctr" horzOverflow="overflow">
                    <a:lnL w="12700">
                      <a:solidFill>
                        <a:srgbClr val="929292"/>
                      </a:solidFill>
                      <a:miter lim="400000"/>
                    </a:lnL>
                    <a:lnR w="12700">
                      <a:solidFill>
                        <a:srgbClr val="929292"/>
                      </a:solidFill>
                      <a:miter lim="400000"/>
                    </a:lnR>
                    <a:lnT w="12700">
                      <a:solidFill>
                        <a:srgbClr val="929292"/>
                      </a:solidFill>
                      <a:miter lim="400000"/>
                    </a:lnT>
                    <a:lnB w="12700">
                      <a:solidFill>
                        <a:srgbClr val="929292"/>
                      </a:solidFill>
                      <a:miter lim="400000"/>
                    </a:lnB>
                    <a:solidFill>
                      <a:srgbClr val="85DBFB"/>
                    </a:solidFill>
                  </a:tcPr>
                </a:tc>
                <a:tc>
                  <a:txBody>
                    <a:bodyPr/>
                    <a:lstStyle/>
                    <a:p>
                      <a:pPr algn="l" defTabSz="914400">
                        <a:defRPr>
                          <a:solidFill>
                            <a:srgbClr val="1F1F1F"/>
                          </a:solidFill>
                          <a:latin typeface="Noto Sans JP Regular"/>
                          <a:ea typeface="Noto Sans JP Regular"/>
                          <a:cs typeface="Noto Sans JP Regular"/>
                          <a:sym typeface="Noto Sans JP Regular"/>
                        </a:defRPr>
                      </a:pPr>
                      <a:r>
                        <a:rPr lang="ja-JP" altLang="en-US">
                          <a:latin typeface="Meiryo" panose="020B0604030504040204" pitchFamily="34" charset="-128"/>
                          <a:ea typeface="Meiryo" panose="020B0604030504040204" pitchFamily="34" charset="-128"/>
                        </a:rPr>
                        <a:t>授業で指定された環境下で</a:t>
                      </a: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の支援を一切受けずに、自分の知識、理解、スキルだけを用いて課題を</a:t>
                      </a:r>
                      <a:br>
                        <a:rPr lang="ja-JP" altLang="en-US">
                          <a:latin typeface="Meiryo" panose="020B0604030504040204" pitchFamily="34" charset="-128"/>
                          <a:ea typeface="Meiryo" panose="020B0604030504040204" pitchFamily="34" charset="-128"/>
                        </a:rPr>
                      </a:br>
                      <a:r>
                        <a:rPr lang="ja-JP" altLang="en-US">
                          <a:latin typeface="Meiryo" panose="020B0604030504040204" pitchFamily="34" charset="-128"/>
                          <a:ea typeface="Meiryo" panose="020B0604030504040204" pitchFamily="34" charset="-128"/>
                        </a:rPr>
                        <a:t>行います。</a:t>
                      </a:r>
                      <a:endParaRPr lang="en-US" altLang="ja-JP" dirty="0">
                        <a:latin typeface="Meiryo" panose="020B0604030504040204" pitchFamily="34" charset="-128"/>
                        <a:ea typeface="Meiryo" panose="020B0604030504040204" pitchFamily="34" charset="-128"/>
                      </a:endParaRPr>
                    </a:p>
                    <a:p>
                      <a:pPr algn="l" defTabSz="914400">
                        <a:defRPr>
                          <a:solidFill>
                            <a:srgbClr val="1F1F1F"/>
                          </a:solidFill>
                          <a:latin typeface="Noto Sans JP Regular"/>
                          <a:ea typeface="Noto Sans JP Regular"/>
                          <a:cs typeface="Noto Sans JP Regular"/>
                          <a:sym typeface="Noto Sans JP Regular"/>
                        </a:defRPr>
                      </a:pPr>
                      <a:endParaRPr lang="ja-JP" altLang="en-US">
                        <a:latin typeface="Meiryo" panose="020B0604030504040204" pitchFamily="34" charset="-128"/>
                        <a:ea typeface="Meiryo" panose="020B0604030504040204" pitchFamily="34" charset="-128"/>
                      </a:endParaRPr>
                    </a:p>
                    <a:p>
                      <a:pPr algn="l" defTabSz="914400">
                        <a:defRPr>
                          <a:solidFill>
                            <a:srgbClr val="1F1F1F"/>
                          </a:solidFill>
                          <a:latin typeface="Noto Sans JP Regular"/>
                          <a:ea typeface="Noto Sans JP Regular"/>
                          <a:cs typeface="Noto Sans JP Regular"/>
                          <a:sym typeface="Noto Sans JP Regular"/>
                        </a:defRPr>
                      </a:pPr>
                      <a:r>
                        <a:rPr lang="ja-JP" altLang="en-US" b="1">
                          <a:latin typeface="Meiryo" panose="020B0604030504040204" pitchFamily="34" charset="-128"/>
                          <a:ea typeface="Meiryo" panose="020B0604030504040204" pitchFamily="34" charset="-128"/>
                        </a:rPr>
                        <a:t>課題のどの段階においても</a:t>
                      </a: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を使用してはいけません。自身の基本的なスキルと知識を示す必要が</a:t>
                      </a:r>
                      <a:br>
                        <a:rPr lang="ja-JP" altLang="en-US" b="1">
                          <a:latin typeface="Meiryo" panose="020B0604030504040204" pitchFamily="34" charset="-128"/>
                          <a:ea typeface="Meiryo" panose="020B0604030504040204" pitchFamily="34" charset="-128"/>
                        </a:rPr>
                      </a:br>
                      <a:r>
                        <a:rPr lang="ja-JP" altLang="en-US" b="1">
                          <a:latin typeface="Meiryo" panose="020B0604030504040204" pitchFamily="34" charset="-128"/>
                          <a:ea typeface="Meiryo" panose="020B0604030504040204" pitchFamily="34" charset="-128"/>
                        </a:rPr>
                        <a:t>あります。</a:t>
                      </a:r>
                    </a:p>
                  </a:txBody>
                  <a:tcPr marL="50800" marR="50800" marT="50800" marB="50800" anchor="ctr" horzOverflow="overflow">
                    <a:lnL w="12700">
                      <a:solidFill>
                        <a:srgbClr val="929292"/>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85DBFB"/>
                    </a:solidFill>
                  </a:tcPr>
                </a:tc>
                <a:extLst>
                  <a:ext uri="{0D108BD9-81ED-4DB2-BD59-A6C34878D82A}">
                    <a16:rowId xmlns:a16="http://schemas.microsoft.com/office/drawing/2014/main" val="10000"/>
                  </a:ext>
                </a:extLst>
              </a:tr>
              <a:tr h="1912800">
                <a:tc>
                  <a:txBody>
                    <a:bodyPr/>
                    <a:lstStyle/>
                    <a:p>
                      <a:pPr defTabSz="914400">
                        <a:defRPr sz="1800" b="0">
                          <a:solidFill>
                            <a:srgbClr val="000000"/>
                          </a:solidFill>
                        </a:defRPr>
                      </a:pPr>
                      <a:r>
                        <a:rPr sz="3300" b="1" dirty="0">
                          <a:latin typeface="Meiryo" panose="020B0604030504040204" pitchFamily="34" charset="-128"/>
                          <a:ea typeface="Meiryo" panose="020B0604030504040204" pitchFamily="34" charset="-128"/>
                          <a:cs typeface="Noto Sans JP Bold"/>
                          <a:sym typeface="Noto Sans JP Bold"/>
                        </a:rPr>
                        <a:t>2</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B8F7C2"/>
                    </a:solidFill>
                  </a:tcPr>
                </a:tc>
                <a:tc>
                  <a:txBody>
                    <a:bodyPr/>
                    <a:lstStyle/>
                    <a:p>
                      <a:pPr defTabSz="914400">
                        <a:defRPr sz="2100">
                          <a:solidFill>
                            <a:srgbClr val="2D2D2D"/>
                          </a:solidFill>
                          <a:latin typeface="Noto Sans JP Bold"/>
                          <a:ea typeface="Noto Sans JP Bold"/>
                          <a:cs typeface="Noto Sans JP Bold"/>
                          <a:sym typeface="Noto Sans JP Bold"/>
                        </a:defRPr>
                      </a:pP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で構想・計画する</a:t>
                      </a:r>
                    </a:p>
                    <a:p>
                      <a:pPr defTabSz="914400">
                        <a:defRPr sz="1500">
                          <a:solidFill>
                            <a:srgbClr val="5E5E5E"/>
                          </a:solidFill>
                          <a:latin typeface="Noto Sans JP Bold"/>
                          <a:ea typeface="Noto Sans JP Bold"/>
                          <a:cs typeface="Noto Sans JP Bold"/>
                          <a:sym typeface="Noto Sans JP Bold"/>
                        </a:defRPr>
                      </a:pPr>
                      <a:r>
                        <a:rPr lang="en" b="1" dirty="0">
                          <a:latin typeface="Meiryo" panose="020B0604030504040204" pitchFamily="34" charset="-128"/>
                          <a:ea typeface="Meiryo" panose="020B0604030504040204" pitchFamily="34" charset="-128"/>
                        </a:rPr>
                        <a:t>AI PLANNING</a:t>
                      </a:r>
                    </a:p>
                  </a:txBody>
                  <a:tcPr marL="50800" marR="50800" marT="50800" marB="50800" anchor="ctr" horzOverflow="overflow">
                    <a:lnL w="12700">
                      <a:solidFill>
                        <a:srgbClr val="5E5E5E"/>
                      </a:solidFill>
                      <a:miter lim="400000"/>
                    </a:lnL>
                    <a:lnR w="12700">
                      <a:solidFill>
                        <a:srgbClr val="5E5E5E"/>
                      </a:solidFill>
                      <a:miter lim="400000"/>
                    </a:lnR>
                    <a:lnT w="12700">
                      <a:solidFill>
                        <a:srgbClr val="929292"/>
                      </a:solidFill>
                      <a:miter lim="400000"/>
                    </a:lnT>
                    <a:lnB w="12700">
                      <a:solidFill>
                        <a:srgbClr val="5E5E5E"/>
                      </a:solidFill>
                      <a:miter lim="400000"/>
                    </a:lnB>
                    <a:solidFill>
                      <a:srgbClr val="CEFDD5"/>
                    </a:solidFill>
                  </a:tcPr>
                </a:tc>
                <a:tc>
                  <a:txBody>
                    <a:bodyPr/>
                    <a:lstStyle/>
                    <a:p>
                      <a:pPr algn="l" defTabSz="914400">
                        <a:defRPr>
                          <a:solidFill>
                            <a:srgbClr val="1F1F1F"/>
                          </a:solidFill>
                          <a:latin typeface="Noto Sans JP Regular"/>
                          <a:ea typeface="Noto Sans JP Regular"/>
                          <a:cs typeface="Noto Sans JP Regular"/>
                          <a:sym typeface="Noto Sans JP Regular"/>
                        </a:defRPr>
                      </a:pPr>
                      <a:r>
                        <a:rPr lang="en" altLang="ja-JP"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は、ブレインストーミング、アウトラインの作成、初期のリサーチといった課題における構想段階の活動に使用することができます。このレベルでは、構想を形にするために</a:t>
                      </a:r>
                      <a:r>
                        <a:rPr lang="en" altLang="ja-JP"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を効果的に活用することが認められますが、評価ではこれらのアイデアを自分で発展させて完成させる力を重視します。</a:t>
                      </a:r>
                    </a:p>
                    <a:p>
                      <a:pPr algn="l" defTabSz="914400">
                        <a:defRPr>
                          <a:solidFill>
                            <a:srgbClr val="1F1F1F"/>
                          </a:solidFill>
                          <a:latin typeface="Noto Sans JP Regular"/>
                          <a:ea typeface="Noto Sans JP Regular"/>
                          <a:cs typeface="Noto Sans JP Regular"/>
                          <a:sym typeface="Noto Sans JP Regular"/>
                        </a:defRPr>
                      </a:pPr>
                      <a:endParaRPr lang="ja-JP" altLang="en-US">
                        <a:latin typeface="Meiryo" panose="020B0604030504040204" pitchFamily="34" charset="-128"/>
                        <a:ea typeface="Meiryo" panose="020B0604030504040204" pitchFamily="34" charset="-128"/>
                      </a:endParaRPr>
                    </a:p>
                    <a:p>
                      <a:pPr algn="l" defTabSz="914400">
                        <a:defRPr>
                          <a:solidFill>
                            <a:srgbClr val="1F1F1F"/>
                          </a:solidFill>
                          <a:latin typeface="Noto Sans JP Regular"/>
                          <a:ea typeface="Noto Sans JP Regular"/>
                          <a:cs typeface="Noto Sans JP Regular"/>
                          <a:sym typeface="Noto Sans JP Regular"/>
                        </a:defRPr>
                      </a:pPr>
                      <a:r>
                        <a:rPr lang="en" altLang="ja-JP"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を計画やアイデアづくりやリサーチに使用してもかまいませんが、最終的な提出物では、</a:t>
                      </a:r>
                      <a:br>
                        <a:rPr lang="ja-JP" altLang="en-US" b="1">
                          <a:latin typeface="Meiryo" panose="020B0604030504040204" pitchFamily="34" charset="-128"/>
                          <a:ea typeface="Meiryo" panose="020B0604030504040204" pitchFamily="34" charset="-128"/>
                        </a:rPr>
                      </a:br>
                      <a:r>
                        <a:rPr lang="ja-JP" altLang="en-US" b="1">
                          <a:latin typeface="Meiryo" panose="020B0604030504040204" pitchFamily="34" charset="-128"/>
                          <a:ea typeface="Meiryo" panose="020B0604030504040204" pitchFamily="34" charset="-128"/>
                        </a:rPr>
                        <a:t>これらをどのように発展・改善させたかを示さなければなりません。</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CEFDD5"/>
                    </a:solidFill>
                  </a:tcPr>
                </a:tc>
                <a:extLst>
                  <a:ext uri="{0D108BD9-81ED-4DB2-BD59-A6C34878D82A}">
                    <a16:rowId xmlns:a16="http://schemas.microsoft.com/office/drawing/2014/main" val="10001"/>
                  </a:ext>
                </a:extLst>
              </a:tr>
              <a:tr h="1903420">
                <a:tc>
                  <a:txBody>
                    <a:bodyPr/>
                    <a:lstStyle/>
                    <a:p>
                      <a:pPr defTabSz="914400">
                        <a:defRPr sz="1800" b="0">
                          <a:solidFill>
                            <a:srgbClr val="000000"/>
                          </a:solidFill>
                        </a:defRPr>
                      </a:pPr>
                      <a:r>
                        <a:rPr sz="3300" b="1" dirty="0">
                          <a:latin typeface="Meiryo" panose="020B0604030504040204" pitchFamily="34" charset="-128"/>
                          <a:ea typeface="Meiryo" panose="020B0604030504040204" pitchFamily="34" charset="-128"/>
                          <a:cs typeface="Noto Sans JP Bold"/>
                          <a:sym typeface="Noto Sans JP Bold"/>
                        </a:rPr>
                        <a:t>3</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96A7EC"/>
                    </a:solidFill>
                  </a:tcPr>
                </a:tc>
                <a:tc>
                  <a:txBody>
                    <a:bodyPr/>
                    <a:lstStyle/>
                    <a:p>
                      <a:pPr defTabSz="914400">
                        <a:defRPr sz="2100">
                          <a:solidFill>
                            <a:srgbClr val="2D2D2D"/>
                          </a:solidFill>
                          <a:latin typeface="Noto Sans JP Bold"/>
                          <a:ea typeface="Noto Sans JP Bold"/>
                          <a:cs typeface="Noto Sans JP Bold"/>
                          <a:sym typeface="Noto Sans JP Bold"/>
                        </a:defRPr>
                      </a:pP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とコラボする</a:t>
                      </a:r>
                      <a:endParaRPr b="1" dirty="0">
                        <a:latin typeface="Meiryo" panose="020B0604030504040204" pitchFamily="34" charset="-128"/>
                        <a:ea typeface="Meiryo" panose="020B0604030504040204" pitchFamily="34" charset="-128"/>
                      </a:endParaRPr>
                    </a:p>
                    <a:p>
                      <a:pPr defTabSz="914400">
                        <a:defRPr sz="1500">
                          <a:solidFill>
                            <a:srgbClr val="5E5E5E"/>
                          </a:solidFill>
                          <a:latin typeface="Noto Sans JP Bold"/>
                          <a:ea typeface="Noto Sans JP Bold"/>
                          <a:cs typeface="Noto Sans JP Bold"/>
                          <a:sym typeface="Noto Sans JP Bold"/>
                        </a:defRPr>
                      </a:pPr>
                      <a:r>
                        <a:rPr b="1" dirty="0">
                          <a:latin typeface="Meiryo" panose="020B0604030504040204" pitchFamily="34" charset="-128"/>
                          <a:ea typeface="Meiryo" panose="020B0604030504040204" pitchFamily="34" charset="-128"/>
                        </a:rPr>
                        <a:t>AI COLLABORATION</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C4CFFB"/>
                    </a:solidFill>
                  </a:tcPr>
                </a:tc>
                <a:tc>
                  <a:txBody>
                    <a:bodyPr/>
                    <a:lstStyle/>
                    <a:p>
                      <a:pPr algn="l" defTabSz="914400">
                        <a:defRPr>
                          <a:solidFill>
                            <a:srgbClr val="1F1F1F"/>
                          </a:solidFill>
                          <a:latin typeface="Noto Sans JP Regular"/>
                          <a:ea typeface="Noto Sans JP Regular"/>
                          <a:cs typeface="Noto Sans JP Regular"/>
                          <a:sym typeface="Noto Sans JP Regular"/>
                        </a:defRPr>
                      </a:pP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は課題を完成させるための手助けになる範囲で活用してもかまいません。アイデアを生成したり、</a:t>
                      </a:r>
                      <a:br>
                        <a:rPr lang="ja-JP" altLang="en-US">
                          <a:latin typeface="Meiryo" panose="020B0604030504040204" pitchFamily="34" charset="-128"/>
                          <a:ea typeface="Meiryo" panose="020B0604030504040204" pitchFamily="34" charset="-128"/>
                        </a:rPr>
                      </a:br>
                      <a:r>
                        <a:rPr lang="ja-JP" altLang="en-US">
                          <a:latin typeface="Meiryo" panose="020B0604030504040204" pitchFamily="34" charset="-128"/>
                          <a:ea typeface="Meiryo" panose="020B0604030504040204" pitchFamily="34" charset="-128"/>
                        </a:rPr>
                        <a:t>草案を作成したり、フィードバックをもらったり、課題を改善したりすることなどに利用できます。</a:t>
                      </a:r>
                      <a:br>
                        <a:rPr lang="en-US" altLang="ja-JP" dirty="0">
                          <a:latin typeface="Meiryo" panose="020B0604030504040204" pitchFamily="34" charset="-128"/>
                          <a:ea typeface="Meiryo" panose="020B0604030504040204" pitchFamily="34" charset="-128"/>
                        </a:rPr>
                      </a:br>
                      <a:r>
                        <a:rPr lang="ja-JP" altLang="en-US">
                          <a:latin typeface="Meiryo" panose="020B0604030504040204" pitchFamily="34" charset="-128"/>
                          <a:ea typeface="Meiryo" panose="020B0604030504040204" pitchFamily="34" charset="-128"/>
                        </a:rPr>
                        <a:t>みなさんは</a:t>
                      </a: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が提案した内容を批判的に評価・修正し、自分の理解を示さなくてはいけません。</a:t>
                      </a:r>
                    </a:p>
                    <a:p>
                      <a:pPr algn="l" defTabSz="914400">
                        <a:defRPr>
                          <a:solidFill>
                            <a:srgbClr val="1F1F1F"/>
                          </a:solidFill>
                          <a:latin typeface="Noto Sans JP Regular"/>
                          <a:ea typeface="Noto Sans JP Regular"/>
                          <a:cs typeface="Noto Sans JP Regular"/>
                          <a:sym typeface="Noto Sans JP Regular"/>
                        </a:defRPr>
                      </a:pPr>
                      <a:endParaRPr lang="ja-JP" altLang="en-US">
                        <a:latin typeface="Meiryo" panose="020B0604030504040204" pitchFamily="34" charset="-128"/>
                        <a:ea typeface="Meiryo" panose="020B0604030504040204" pitchFamily="34" charset="-128"/>
                      </a:endParaRPr>
                    </a:p>
                    <a:p>
                      <a:pPr algn="l" defTabSz="914400">
                        <a:defRPr>
                          <a:solidFill>
                            <a:srgbClr val="1F1F1F"/>
                          </a:solidFill>
                          <a:latin typeface="Noto Sans JP Regular"/>
                          <a:ea typeface="Noto Sans JP Regular"/>
                          <a:cs typeface="Noto Sans JP Regular"/>
                          <a:sym typeface="Noto Sans JP Regular"/>
                        </a:defRPr>
                      </a:pPr>
                      <a:r>
                        <a:rPr lang="ja-JP" altLang="en-US" b="1">
                          <a:latin typeface="Meiryo" panose="020B0604030504040204" pitchFamily="34" charset="-128"/>
                          <a:ea typeface="Meiryo" panose="020B0604030504040204" pitchFamily="34" charset="-128"/>
                        </a:rPr>
                        <a:t>特定の課題に対して</a:t>
                      </a: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を使用し、テキストの草案作成や修正、自分の成果物の評価に活用しても</a:t>
                      </a:r>
                      <a:br>
                        <a:rPr lang="ja-JP" altLang="en-US" b="1">
                          <a:latin typeface="Meiryo" panose="020B0604030504040204" pitchFamily="34" charset="-128"/>
                          <a:ea typeface="Meiryo" panose="020B0604030504040204" pitchFamily="34" charset="-128"/>
                        </a:rPr>
                      </a:br>
                      <a:r>
                        <a:rPr lang="ja-JP" altLang="en-US" b="1">
                          <a:latin typeface="Meiryo" panose="020B0604030504040204" pitchFamily="34" charset="-128"/>
                          <a:ea typeface="Meiryo" panose="020B0604030504040204" pitchFamily="34" charset="-128"/>
                        </a:rPr>
                        <a:t>かまいません。ただし、</a:t>
                      </a: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で生成した内容については必ず批判的に評価・修正しなければなりません。</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C4CFFB"/>
                    </a:solidFill>
                  </a:tcPr>
                </a:tc>
                <a:extLst>
                  <a:ext uri="{0D108BD9-81ED-4DB2-BD59-A6C34878D82A}">
                    <a16:rowId xmlns:a16="http://schemas.microsoft.com/office/drawing/2014/main" val="10002"/>
                  </a:ext>
                </a:extLst>
              </a:tr>
              <a:tr h="1903420">
                <a:tc>
                  <a:txBody>
                    <a:bodyPr/>
                    <a:lstStyle/>
                    <a:p>
                      <a:pPr defTabSz="914400">
                        <a:defRPr sz="1800" b="0">
                          <a:solidFill>
                            <a:srgbClr val="000000"/>
                          </a:solidFill>
                        </a:defRPr>
                      </a:pPr>
                      <a:r>
                        <a:rPr sz="3300" b="1" dirty="0">
                          <a:latin typeface="Meiryo" panose="020B0604030504040204" pitchFamily="34" charset="-128"/>
                          <a:ea typeface="Meiryo" panose="020B0604030504040204" pitchFamily="34" charset="-128"/>
                          <a:cs typeface="Noto Sans JP Bold"/>
                          <a:sym typeface="Noto Sans JP Bold"/>
                        </a:rPr>
                        <a:t>4</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F1E09C"/>
                    </a:solidFill>
                  </a:tcPr>
                </a:tc>
                <a:tc>
                  <a:txBody>
                    <a:bodyPr/>
                    <a:lstStyle/>
                    <a:p>
                      <a:pPr defTabSz="914400">
                        <a:defRPr sz="2100">
                          <a:solidFill>
                            <a:srgbClr val="2D2D2D"/>
                          </a:solidFill>
                          <a:latin typeface="Noto Sans JP Bold"/>
                          <a:ea typeface="Noto Sans JP Bold"/>
                          <a:cs typeface="Noto Sans JP Bold"/>
                          <a:sym typeface="Noto Sans JP Bold"/>
                        </a:defRPr>
                      </a:pP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を全面活用する</a:t>
                      </a:r>
                      <a:endParaRPr b="1" dirty="0">
                        <a:latin typeface="Meiryo" panose="020B0604030504040204" pitchFamily="34" charset="-128"/>
                        <a:ea typeface="Meiryo" panose="020B0604030504040204" pitchFamily="34" charset="-128"/>
                      </a:endParaRPr>
                    </a:p>
                    <a:p>
                      <a:pPr defTabSz="914400">
                        <a:defRPr sz="1500">
                          <a:solidFill>
                            <a:srgbClr val="5E5E5E"/>
                          </a:solidFill>
                          <a:latin typeface="Noto Sans JP Bold"/>
                          <a:ea typeface="Noto Sans JP Bold"/>
                          <a:cs typeface="Noto Sans JP Bold"/>
                          <a:sym typeface="Noto Sans JP Bold"/>
                        </a:defRPr>
                      </a:pPr>
                      <a:r>
                        <a:rPr b="1" dirty="0">
                          <a:latin typeface="Meiryo" panose="020B0604030504040204" pitchFamily="34" charset="-128"/>
                          <a:ea typeface="Meiryo" panose="020B0604030504040204" pitchFamily="34" charset="-128"/>
                        </a:rPr>
                        <a:t>FULL AI</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FDF1C6"/>
                    </a:solidFill>
                  </a:tcPr>
                </a:tc>
                <a:tc>
                  <a:txBody>
                    <a:bodyPr/>
                    <a:lstStyle/>
                    <a:p>
                      <a:pPr algn="l" defTabSz="914400">
                        <a:defRPr>
                          <a:solidFill>
                            <a:srgbClr val="1F1F1F"/>
                          </a:solidFill>
                          <a:latin typeface="Noto Sans JP Regular"/>
                          <a:ea typeface="Noto Sans JP Regular"/>
                          <a:cs typeface="Noto Sans JP Regular"/>
                          <a:sym typeface="Noto Sans JP Regular"/>
                        </a:defRPr>
                      </a:pPr>
                      <a:r>
                        <a:rPr lang="ja-JP" altLang="en-US">
                          <a:latin typeface="Meiryo" panose="020B0604030504040204" pitchFamily="34" charset="-128"/>
                          <a:ea typeface="Meiryo" panose="020B0604030504040204" pitchFamily="34" charset="-128"/>
                        </a:rPr>
                        <a:t>課題の達成に</a:t>
                      </a: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を自由に活用することができます。みなさん自身が課題の目標を達成するために</a:t>
                      </a: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に</a:t>
                      </a:r>
                      <a:br>
                        <a:rPr lang="ja-JP" altLang="en-US">
                          <a:latin typeface="Meiryo" panose="020B0604030504040204" pitchFamily="34" charset="-128"/>
                          <a:ea typeface="Meiryo" panose="020B0604030504040204" pitchFamily="34" charset="-128"/>
                        </a:rPr>
                      </a:br>
                      <a:r>
                        <a:rPr lang="ja-JP" altLang="en-US">
                          <a:latin typeface="Meiryo" panose="020B0604030504040204" pitchFamily="34" charset="-128"/>
                          <a:ea typeface="Meiryo" panose="020B0604030504040204" pitchFamily="34" charset="-128"/>
                        </a:rPr>
                        <a:t>適切な指示を出すことが求められます。このレベルの評価では、目標達成と問題解決のために</a:t>
                      </a: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を</a:t>
                      </a:r>
                      <a:br>
                        <a:rPr lang="ja-JP" altLang="en-US">
                          <a:latin typeface="Meiryo" panose="020B0604030504040204" pitchFamily="34" charset="-128"/>
                          <a:ea typeface="Meiryo" panose="020B0604030504040204" pitchFamily="34" charset="-128"/>
                        </a:rPr>
                      </a:br>
                      <a:r>
                        <a:rPr lang="ja-JP" altLang="en-US">
                          <a:latin typeface="Meiryo" panose="020B0604030504040204" pitchFamily="34" charset="-128"/>
                          <a:ea typeface="Meiryo" panose="020B0604030504040204" pitchFamily="34" charset="-128"/>
                        </a:rPr>
                        <a:t>積極的に活用する能力を求めることがあります。</a:t>
                      </a:r>
                    </a:p>
                    <a:p>
                      <a:pPr algn="l" defTabSz="914400">
                        <a:defRPr>
                          <a:solidFill>
                            <a:srgbClr val="1F1F1F"/>
                          </a:solidFill>
                          <a:latin typeface="Noto Sans JP Regular"/>
                          <a:ea typeface="Noto Sans JP Regular"/>
                          <a:cs typeface="Noto Sans JP Regular"/>
                          <a:sym typeface="Noto Sans JP Regular"/>
                        </a:defRPr>
                      </a:pPr>
                      <a:endParaRPr lang="ja-JP" altLang="en-US">
                        <a:latin typeface="Meiryo" panose="020B0604030504040204" pitchFamily="34" charset="-128"/>
                        <a:ea typeface="Meiryo" panose="020B0604030504040204" pitchFamily="34" charset="-128"/>
                      </a:endParaRPr>
                    </a:p>
                    <a:p>
                      <a:pPr algn="l" defTabSz="914400">
                        <a:defRPr>
                          <a:solidFill>
                            <a:srgbClr val="1F1F1F"/>
                          </a:solidFill>
                          <a:latin typeface="Noto Sans JP Regular"/>
                          <a:ea typeface="Noto Sans JP Regular"/>
                          <a:cs typeface="Noto Sans JP Regular"/>
                          <a:sym typeface="Noto Sans JP Regular"/>
                        </a:defRPr>
                      </a:pPr>
                      <a:r>
                        <a:rPr lang="ja-JP" altLang="en-US" b="1">
                          <a:latin typeface="Meiryo" panose="020B0604030504040204" pitchFamily="34" charset="-128"/>
                          <a:ea typeface="Meiryo" panose="020B0604030504040204" pitchFamily="34" charset="-128"/>
                        </a:rPr>
                        <a:t>成果物全体を通して</a:t>
                      </a: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を自由に、または課題の指示に従って使用してもかまいません。あなたの批判的思考を発揮しながら、</a:t>
                      </a: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を駆使して目標を達成してください。</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FDF1C6"/>
                    </a:solidFill>
                  </a:tcPr>
                </a:tc>
                <a:extLst>
                  <a:ext uri="{0D108BD9-81ED-4DB2-BD59-A6C34878D82A}">
                    <a16:rowId xmlns:a16="http://schemas.microsoft.com/office/drawing/2014/main" val="10003"/>
                  </a:ext>
                </a:extLst>
              </a:tr>
              <a:tr h="1546529">
                <a:tc>
                  <a:txBody>
                    <a:bodyPr/>
                    <a:lstStyle/>
                    <a:p>
                      <a:pPr defTabSz="914400">
                        <a:defRPr sz="1800" b="0">
                          <a:solidFill>
                            <a:srgbClr val="000000"/>
                          </a:solidFill>
                        </a:defRPr>
                      </a:pPr>
                      <a:r>
                        <a:rPr sz="3300" b="1">
                          <a:latin typeface="Meiryo" panose="020B0604030504040204" pitchFamily="34" charset="-128"/>
                          <a:ea typeface="Meiryo" panose="020B0604030504040204" pitchFamily="34" charset="-128"/>
                          <a:cs typeface="Noto Sans JP Bold"/>
                          <a:sym typeface="Noto Sans JP Bold"/>
                        </a:rPr>
                        <a:t>5</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EEA0DD"/>
                    </a:solidFill>
                  </a:tcPr>
                </a:tc>
                <a:tc>
                  <a:txBody>
                    <a:bodyPr/>
                    <a:lstStyle/>
                    <a:p>
                      <a:pPr defTabSz="914400">
                        <a:defRPr sz="2100">
                          <a:solidFill>
                            <a:srgbClr val="2D2D2D"/>
                          </a:solidFill>
                          <a:latin typeface="Noto Sans JP Bold"/>
                          <a:ea typeface="Noto Sans JP Bold"/>
                          <a:cs typeface="Noto Sans JP Bold"/>
                          <a:sym typeface="Noto Sans JP Bold"/>
                        </a:defRPr>
                      </a:pP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を応用する</a:t>
                      </a:r>
                      <a:endParaRPr b="1" dirty="0">
                        <a:latin typeface="Meiryo" panose="020B0604030504040204" pitchFamily="34" charset="-128"/>
                        <a:ea typeface="Meiryo" panose="020B0604030504040204" pitchFamily="34" charset="-128"/>
                      </a:endParaRPr>
                    </a:p>
                    <a:p>
                      <a:pPr defTabSz="914400">
                        <a:defRPr sz="1500">
                          <a:solidFill>
                            <a:srgbClr val="5E5E5E"/>
                          </a:solidFill>
                          <a:latin typeface="Noto Sans JP Bold"/>
                          <a:ea typeface="Noto Sans JP Bold"/>
                          <a:cs typeface="Noto Sans JP Bold"/>
                          <a:sym typeface="Noto Sans JP Bold"/>
                        </a:defRPr>
                      </a:pPr>
                      <a:r>
                        <a:rPr b="1" dirty="0">
                          <a:latin typeface="Meiryo" panose="020B0604030504040204" pitchFamily="34" charset="-128"/>
                          <a:ea typeface="Meiryo" panose="020B0604030504040204" pitchFamily="34" charset="-128"/>
                        </a:rPr>
                        <a:t>AI EXPLORATION</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F6C3EB"/>
                    </a:solidFill>
                  </a:tcPr>
                </a:tc>
                <a:tc>
                  <a:txBody>
                    <a:bodyPr/>
                    <a:lstStyle/>
                    <a:p>
                      <a:pPr algn="l" defTabSz="914400">
                        <a:defRPr>
                          <a:solidFill>
                            <a:srgbClr val="1F1F1F"/>
                          </a:solidFill>
                          <a:latin typeface="Noto Sans JP Regular"/>
                          <a:ea typeface="Noto Sans JP Regular"/>
                          <a:cs typeface="Noto Sans JP Regular"/>
                          <a:sym typeface="Noto Sans JP Regular"/>
                        </a:defRPr>
                      </a:pP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を創造的に活用し、問題解決、新たな洞察の創出、革新的な解決策の開発などに挑戦します。</a:t>
                      </a:r>
                      <a:br>
                        <a:rPr lang="ja-JP" altLang="en-US">
                          <a:latin typeface="Meiryo" panose="020B0604030504040204" pitchFamily="34" charset="-128"/>
                          <a:ea typeface="Meiryo" panose="020B0604030504040204" pitchFamily="34" charset="-128"/>
                        </a:rPr>
                      </a:br>
                      <a:r>
                        <a:rPr lang="ja-JP" altLang="en-US">
                          <a:latin typeface="Meiryo" panose="020B0604030504040204" pitchFamily="34" charset="-128"/>
                          <a:ea typeface="Meiryo" panose="020B0604030504040204" pitchFamily="34" charset="-128"/>
                        </a:rPr>
                        <a:t>みなさんと教員が共同で評価内容を設計し、研究分野におけるユニークな</a:t>
                      </a:r>
                      <a:r>
                        <a:rPr lang="en" dirty="0">
                          <a:latin typeface="Meiryo" panose="020B0604030504040204" pitchFamily="34" charset="-128"/>
                          <a:ea typeface="Meiryo" panose="020B0604030504040204" pitchFamily="34" charset="-128"/>
                        </a:rPr>
                        <a:t>AI</a:t>
                      </a:r>
                      <a:r>
                        <a:rPr lang="ja-JP" altLang="en-US">
                          <a:latin typeface="Meiryo" panose="020B0604030504040204" pitchFamily="34" charset="-128"/>
                          <a:ea typeface="Meiryo" panose="020B0604030504040204" pitchFamily="34" charset="-128"/>
                        </a:rPr>
                        <a:t>の応用を探求します。</a:t>
                      </a:r>
                    </a:p>
                    <a:p>
                      <a:pPr algn="l" defTabSz="914400">
                        <a:defRPr>
                          <a:solidFill>
                            <a:srgbClr val="1F1F1F"/>
                          </a:solidFill>
                          <a:latin typeface="Noto Sans JP Regular"/>
                          <a:ea typeface="Noto Sans JP Regular"/>
                          <a:cs typeface="Noto Sans JP Regular"/>
                          <a:sym typeface="Noto Sans JP Regular"/>
                        </a:defRPr>
                      </a:pPr>
                      <a:endParaRPr lang="ja-JP" altLang="en-US">
                        <a:latin typeface="Meiryo" panose="020B0604030504040204" pitchFamily="34" charset="-128"/>
                        <a:ea typeface="Meiryo" panose="020B0604030504040204" pitchFamily="34" charset="-128"/>
                      </a:endParaRPr>
                    </a:p>
                    <a:p>
                      <a:pPr algn="l" defTabSz="914400">
                        <a:defRPr>
                          <a:solidFill>
                            <a:srgbClr val="1F1F1F"/>
                          </a:solidFill>
                          <a:latin typeface="Noto Sans JP Regular"/>
                          <a:ea typeface="Noto Sans JP Regular"/>
                          <a:cs typeface="Noto Sans JP Regular"/>
                          <a:sym typeface="Noto Sans JP Regular"/>
                        </a:defRPr>
                      </a:pPr>
                      <a:r>
                        <a:rPr lang="en" b="1" dirty="0">
                          <a:latin typeface="Meiryo" panose="020B0604030504040204" pitchFamily="34" charset="-128"/>
                          <a:ea typeface="Meiryo" panose="020B0604030504040204" pitchFamily="34" charset="-128"/>
                        </a:rPr>
                        <a:t>AI</a:t>
                      </a:r>
                      <a:r>
                        <a:rPr lang="ja-JP" altLang="en-US" b="1">
                          <a:latin typeface="Meiryo" panose="020B0604030504040204" pitchFamily="34" charset="-128"/>
                          <a:ea typeface="Meiryo" panose="020B0604030504040204" pitchFamily="34" charset="-128"/>
                        </a:rPr>
                        <a:t>を創造的に活用し、課題を解決するための新しいアプローチを教員と共同で設計することも</a:t>
                      </a:r>
                      <a:br>
                        <a:rPr lang="ja-JP" altLang="en-US" b="1">
                          <a:latin typeface="Meiryo" panose="020B0604030504040204" pitchFamily="34" charset="-128"/>
                          <a:ea typeface="Meiryo" panose="020B0604030504040204" pitchFamily="34" charset="-128"/>
                        </a:rPr>
                      </a:br>
                      <a:r>
                        <a:rPr lang="ja-JP" altLang="en-US" b="1">
                          <a:latin typeface="Meiryo" panose="020B0604030504040204" pitchFamily="34" charset="-128"/>
                          <a:ea typeface="Meiryo" panose="020B0604030504040204" pitchFamily="34" charset="-128"/>
                        </a:rPr>
                        <a:t>あります。</a:t>
                      </a:r>
                    </a:p>
                  </a:txBody>
                  <a:tcPr marL="50800" marR="50800" marT="50800" marB="50800" anchor="ctr" horzOverflow="overflow">
                    <a:lnL w="12700">
                      <a:solidFill>
                        <a:srgbClr val="5E5E5E"/>
                      </a:solidFill>
                      <a:miter lim="400000"/>
                    </a:lnL>
                    <a:lnR w="12700">
                      <a:solidFill>
                        <a:srgbClr val="5E5E5E"/>
                      </a:solidFill>
                      <a:miter lim="400000"/>
                    </a:lnR>
                    <a:lnT w="12700">
                      <a:solidFill>
                        <a:srgbClr val="5E5E5E"/>
                      </a:solidFill>
                      <a:miter lim="400000"/>
                    </a:lnT>
                    <a:lnB w="12700">
                      <a:solidFill>
                        <a:srgbClr val="5E5E5E"/>
                      </a:solidFill>
                      <a:miter lim="400000"/>
                    </a:lnB>
                    <a:solidFill>
                      <a:srgbClr val="F6C3EB"/>
                    </a:solidFill>
                  </a:tcPr>
                </a:tc>
                <a:extLst>
                  <a:ext uri="{0D108BD9-81ED-4DB2-BD59-A6C34878D82A}">
                    <a16:rowId xmlns:a16="http://schemas.microsoft.com/office/drawing/2014/main" val="10004"/>
                  </a:ext>
                </a:extLst>
              </a:tr>
            </a:tbl>
          </a:graphicData>
        </a:graphic>
      </p:graphicFrame>
      <p:sp>
        <p:nvSpPr>
          <p:cNvPr id="394" name="Perkins, Furze, Roe &amp; MacVaugh (2024). The AI Assessment Scale">
            <a:hlinkClick r:id="rId3"/>
          </p:cNvPr>
          <p:cNvSpPr txBox="1"/>
          <p:nvPr/>
        </p:nvSpPr>
        <p:spPr>
          <a:xfrm>
            <a:off x="1283087" y="9181225"/>
            <a:ext cx="5381804" cy="355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457200">
              <a:defRPr sz="1400">
                <a:solidFill>
                  <a:srgbClr val="191919"/>
                </a:solidFill>
                <a:latin typeface="Noto Sans JP Regular"/>
                <a:ea typeface="Noto Sans JP Regular"/>
                <a:cs typeface="Noto Sans JP Regular"/>
                <a:sym typeface="Noto Sans JP Regular"/>
              </a:defRPr>
            </a:lvl1pPr>
          </a:lstStyle>
          <a:p>
            <a:r>
              <a:rPr dirty="0"/>
              <a:t>Perkins, Furze, Roe &amp; </a:t>
            </a:r>
            <a:r>
              <a:rPr dirty="0" err="1"/>
              <a:t>MacVaugh</a:t>
            </a:r>
            <a:r>
              <a:rPr dirty="0"/>
              <a:t> (2024). The AI Assessment Scale</a:t>
            </a:r>
          </a:p>
        </p:txBody>
      </p:sp>
      <p:pic>
        <p:nvPicPr>
          <p:cNvPr id="395" name="画像" descr="画像"/>
          <p:cNvPicPr>
            <a:picLocks noChangeAspect="1"/>
          </p:cNvPicPr>
          <p:nvPr/>
        </p:nvPicPr>
        <p:blipFill>
          <a:blip r:embed="rId4"/>
          <a:stretch>
            <a:fillRect/>
          </a:stretch>
        </p:blipFill>
        <p:spPr>
          <a:xfrm>
            <a:off x="184516" y="9181225"/>
            <a:ext cx="1016361" cy="35560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93"/>
                                        </p:tgtEl>
                                        <p:attrNameLst>
                                          <p:attrName>style.visibility</p:attrName>
                                        </p:attrNameLst>
                                      </p:cBhvr>
                                      <p:to>
                                        <p:strVal val="visible"/>
                                      </p:to>
                                    </p:set>
                                    <p:animEffect transition="in" filter="fade">
                                      <p:cBhvr>
                                        <p:cTn id="7" dur="500"/>
                                        <p:tgtEl>
                                          <p:spTgt spid="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1" animBg="1" advAuto="0"/>
    </p:bldLst>
  </p:timing>
</p:sld>
</file>

<file path=ppt/theme/theme1.xml><?xml version="1.0" encoding="utf-8"?>
<a:theme xmlns:a="http://schemas.openxmlformats.org/drawingml/2006/main" name="White">
  <a:themeElements>
    <a:clrScheme name="White">
      <a:dk1>
        <a:srgbClr val="5E5E5E"/>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ヒラギノ角ゴ ProN W3"/>
        <a:ea typeface="ヒラギノ角ゴ ProN W3"/>
        <a:cs typeface="ヒラギノ角ゴ ProN W3"/>
      </a:majorFont>
      <a:minorFont>
        <a:latin typeface="ヒラギノ角ゴ ProN W3"/>
        <a:ea typeface="ヒラギノ角ゴ ProN W3"/>
        <a:cs typeface="ヒラギノ角ゴ ProN W3"/>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Noto Sans JP Regular"/>
            <a:ea typeface="Noto Sans JP Regular"/>
            <a:cs typeface="Noto Sans JP Regular"/>
            <a:sym typeface="Noto Sans JP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ヒラギノ角ゴ ProN W3"/>
        <a:ea typeface="ヒラギノ角ゴ ProN W3"/>
        <a:cs typeface="ヒラギノ角ゴ ProN W3"/>
      </a:majorFont>
      <a:minorFont>
        <a:latin typeface="ヒラギノ角ゴ ProN W3"/>
        <a:ea typeface="ヒラギノ角ゴ ProN W3"/>
        <a:cs typeface="ヒラギノ角ゴ ProN W3"/>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Noto Sans JP Regular"/>
            <a:ea typeface="Noto Sans JP Regular"/>
            <a:cs typeface="Noto Sans JP Regular"/>
            <a:sym typeface="Noto Sans JP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Noto Sans JP Bold"/>
            <a:ea typeface="Noto Sans JP Bold"/>
            <a:cs typeface="Noto Sans JP Bold"/>
            <a:sym typeface="Noto Sans JP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538</Words>
  <Application>Microsoft Macintosh PowerPoint</Application>
  <PresentationFormat>ユーザー設定</PresentationFormat>
  <Paragraphs>32</Paragraphs>
  <Slides>1</Slides>
  <Notes>1</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vt:i4>
      </vt:variant>
    </vt:vector>
  </HeadingPairs>
  <TitlesOfParts>
    <vt:vector size="13" baseType="lpstr">
      <vt:lpstr>Noto Sans JP Bold</vt:lpstr>
      <vt:lpstr>Noto Sans JP Regular</vt:lpstr>
      <vt:lpstr>ヒラギノ角ゴ Pro W6</vt:lpstr>
      <vt:lpstr>ヒラギノ角ゴ ProN W3</vt:lpstr>
      <vt:lpstr>ヒラギノ角ゴ ProN W6</vt:lpstr>
      <vt:lpstr>Meiryo</vt:lpstr>
      <vt:lpstr>Meiryo</vt:lpstr>
      <vt:lpstr>Arial</vt:lpstr>
      <vt:lpstr>Helvetica</vt:lpstr>
      <vt:lpstr>Helvetica Neue Light</vt:lpstr>
      <vt:lpstr>Helvetica Neue Thin</vt:lpstr>
      <vt:lpstr>White</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Yu URATA</cp:lastModifiedBy>
  <cp:revision>1</cp:revision>
  <dcterms:modified xsi:type="dcterms:W3CDTF">2024-11-12T06:07:01Z</dcterms:modified>
</cp:coreProperties>
</file>